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6.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7.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12.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notesSlides/notesSlide13.xml" ContentType="application/vnd.openxmlformats-officedocument.presentationml.notesSlide+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22.xml" ContentType="application/inkml+xml"/>
  <Override PartName="/ppt/notesSlides/notesSlide16.xml" ContentType="application/vnd.openxmlformats-officedocument.presentationml.notesSlide+xml"/>
  <Override PartName="/ppt/ink/ink12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24.xml" ContentType="application/inkml+xml"/>
  <Override PartName="/ppt/notesSlides/notesSlide24.xml" ContentType="application/vnd.openxmlformats-officedocument.presentationml.notesSlide+xml"/>
  <Override PartName="/ppt/ink/ink125.xml" ContentType="application/inkml+xml"/>
  <Override PartName="/ppt/notesSlides/notesSlide25.xml" ContentType="application/vnd.openxmlformats-officedocument.presentationml.notesSlide+xml"/>
  <Override PartName="/ppt/ink/ink126.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27.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28.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29.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4"/>
  </p:sldMasterIdLst>
  <p:notesMasterIdLst>
    <p:notesMasterId r:id="rId80"/>
  </p:notesMasterIdLst>
  <p:handoutMasterIdLst>
    <p:handoutMasterId r:id="rId81"/>
  </p:handoutMasterIdLst>
  <p:sldIdLst>
    <p:sldId id="330" r:id="rId5"/>
    <p:sldId id="347" r:id="rId6"/>
    <p:sldId id="348" r:id="rId7"/>
    <p:sldId id="417" r:id="rId8"/>
    <p:sldId id="349" r:id="rId9"/>
    <p:sldId id="350" r:id="rId10"/>
    <p:sldId id="411" r:id="rId11"/>
    <p:sldId id="352" r:id="rId12"/>
    <p:sldId id="353" r:id="rId13"/>
    <p:sldId id="354" r:id="rId14"/>
    <p:sldId id="421" r:id="rId15"/>
    <p:sldId id="356" r:id="rId16"/>
    <p:sldId id="357" r:id="rId17"/>
    <p:sldId id="358" r:id="rId18"/>
    <p:sldId id="360" r:id="rId19"/>
    <p:sldId id="359" r:id="rId20"/>
    <p:sldId id="413" r:id="rId21"/>
    <p:sldId id="420" r:id="rId22"/>
    <p:sldId id="361" r:id="rId23"/>
    <p:sldId id="419" r:id="rId24"/>
    <p:sldId id="422" r:id="rId25"/>
    <p:sldId id="423" r:id="rId26"/>
    <p:sldId id="363" r:id="rId27"/>
    <p:sldId id="393" r:id="rId28"/>
    <p:sldId id="364" r:id="rId29"/>
    <p:sldId id="408" r:id="rId30"/>
    <p:sldId id="404" r:id="rId31"/>
    <p:sldId id="403" r:id="rId32"/>
    <p:sldId id="375" r:id="rId33"/>
    <p:sldId id="426" r:id="rId34"/>
    <p:sldId id="427" r:id="rId35"/>
    <p:sldId id="374" r:id="rId36"/>
    <p:sldId id="429" r:id="rId37"/>
    <p:sldId id="430" r:id="rId38"/>
    <p:sldId id="376" r:id="rId39"/>
    <p:sldId id="377" r:id="rId40"/>
    <p:sldId id="378" r:id="rId41"/>
    <p:sldId id="379" r:id="rId42"/>
    <p:sldId id="380" r:id="rId43"/>
    <p:sldId id="381" r:id="rId44"/>
    <p:sldId id="366" r:id="rId45"/>
    <p:sldId id="433" r:id="rId46"/>
    <p:sldId id="407" r:id="rId47"/>
    <p:sldId id="384" r:id="rId48"/>
    <p:sldId id="385" r:id="rId49"/>
    <p:sldId id="391" r:id="rId50"/>
    <p:sldId id="409" r:id="rId51"/>
    <p:sldId id="400" r:id="rId52"/>
    <p:sldId id="397" r:id="rId53"/>
    <p:sldId id="424" r:id="rId54"/>
    <p:sldId id="367" r:id="rId55"/>
    <p:sldId id="369" r:id="rId56"/>
    <p:sldId id="370" r:id="rId57"/>
    <p:sldId id="414" r:id="rId58"/>
    <p:sldId id="371" r:id="rId59"/>
    <p:sldId id="372" r:id="rId60"/>
    <p:sldId id="416" r:id="rId61"/>
    <p:sldId id="425" r:id="rId62"/>
    <p:sldId id="386" r:id="rId63"/>
    <p:sldId id="432" r:id="rId64"/>
    <p:sldId id="398" r:id="rId65"/>
    <p:sldId id="389" r:id="rId66"/>
    <p:sldId id="390" r:id="rId67"/>
    <p:sldId id="401" r:id="rId68"/>
    <p:sldId id="431" r:id="rId69"/>
    <p:sldId id="402" r:id="rId70"/>
    <p:sldId id="387" r:id="rId71"/>
    <p:sldId id="392" r:id="rId72"/>
    <p:sldId id="412" r:id="rId73"/>
    <p:sldId id="331" r:id="rId74"/>
    <p:sldId id="394" r:id="rId75"/>
    <p:sldId id="395" r:id="rId76"/>
    <p:sldId id="396" r:id="rId77"/>
    <p:sldId id="355" r:id="rId78"/>
    <p:sldId id="382" r:id="rId79"/>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varScale="1">
        <p:scale>
          <a:sx n="78" d="100"/>
          <a:sy n="78" d="100"/>
        </p:scale>
        <p:origin x="1406"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commentAuthors" Target="commentAuthor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06.481"/>
    </inkml:context>
    <inkml:brush xml:id="br0">
      <inkml:brushProperty name="width" value="0.025" units="cm"/>
      <inkml:brushProperty name="height" value="0.025" units="cm"/>
    </inkml:brush>
  </inkml:definitions>
  <inkml:trace contextRef="#ctx0" brushRef="#br0">1 7 8608,'25'2'446,"0"2"0,0 0 1,-1 1-1,36 13 0,-22-7-175,26 5-227,1-4 0,91 7 0,-73-12 1077,0-5 0,-1-2-1,131-19 1,-170 14-973,54 1 0,-55 4-151,61-9-1,-71 5 9,0 3 0,0 0 0,0 2 0,34 5 0,-21-1 58,59-3 0,-11-10 30,34-2-1825,-59 11 2441,93 13 0,-81-3-536,0-5 0,1-3 0,154-14-1,-168 2-468,-21 2 201,-1 2 0,55 2 0,-2-1 126,-69 2 27,0 1-1,46 4 1,69 6 27,-57-6-52,172 2 4,-205-4-13,-22-1 21,57 8 0,10 3 296,184-2 0,-149-9-211,-87 1-160,0-3-1,1-2 0,-1-2 1,78-20-1,-90 18 114,-1 1-1,1 2 1,58-1 0,107 15-2,-48 2-130,-132-10 203,1-1 0,28-4 1,-27 2-213,41 0 1,32 5 221,158-18-1,-39 1 67,-14 12-251,-95-10-419,-77 7 581,0 2-1,0 0 1,1 2 0,32 3 0,142 20 100,-198-22-346,-1 0 0,1 0-1,0 0 1,-1-1 0,1 1 0,0-1 0,-1 0-1,1-1 1,7-2 0,9-3-599,-19 6-622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43.801"/>
    </inkml:context>
    <inkml:brush xml:id="br0">
      <inkml:brushProperty name="width" value="0.025" units="cm"/>
      <inkml:brushProperty name="height" value="0.025" units="cm"/>
    </inkml:brush>
  </inkml:definitions>
  <inkml:trace contextRef="#ctx0" brushRef="#br0">0 36 3592,'128'-35'-1148,"-148"52"364,16-12 745,-14 14 34,17-17-18,-1 0-1,1-1 1,0 1 0,-1-1-1,1 0 1,-1 1-1,1-1 1,-1 0-1,0 0 1,1 0-1,-1 0 1,0 0-1,-2 1 1,78-22 4412,36-3-2296,-97 21-2084,-1 1 0,0 1 0,0 0 0,18 2 0,7 0 289,30-3 824,-30 0-136,1 1 0,69 9 0,-37-1-793,1-2 0,134-9 0,-58-1 568,-25-5 439,-90 5-724,1 1 0,-1 1 0,39 4 0,-35 3-399,4 1-482,-13-5-7671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10.693"/>
    </inkml:context>
    <inkml:brush xml:id="br0">
      <inkml:brushProperty name="width" value="0.025" units="cm"/>
      <inkml:brushProperty name="height" value="0.025" units="cm"/>
    </inkml:brush>
  </inkml:definitions>
  <inkml:trace contextRef="#ctx0" brushRef="#br0">121 268 14072,'-5'19'116,"4"-12"87,0 0 1,-1 0-1,0 0 0,-1 0 1,0 0-1,0-1 0,0 1 1,-6 7-1,9-14-132,0 0 0,0 0 0,0 1 0,0-1 0,0 0 0,0 0 0,-1 0 0,1 0-1,0 1 1,0-1 0,0 0 0,0 0 0,-1 0 0,1 0 0,0 0 0,0 0 0,0 0 0,-1 0 0,1 0 0,0 1-1,0-1 1,-1 0 0,1 0 0,0 0 0,0 0 0,0 0 0,-1 0 0,1 0 0,0 0 0,0 0 0,0-1 0,-1 1 0,1 0-1,0 0 1,0 0 0,0 0 0,-1 0 0,1 0 0,0 0 0,0 0 0,0-1 0,-1 1 0,1 0 0,0 0 0,0 0-1,0 0 1,0-1 0,0 1 0,0 0 0,-1 0 0,1 0 0,0 0 0,0-1 0,0 1 0,0 0 0,0 0 0,0-1 0,0 1-1,0 0 1,0 0 0,0 0 0,0-1 0,0 1 0,0 0 0,0-1 0,-1 0 253,-44 244 1361,19-89-1326,23-136-414,0 0-1,2 1 1,0-1-1,1 0 0,1 0 1,1 1-1,0-1 1,1 0-1,10 31 0,-12-48 58,-1 0 1,1 0-1,-1 0 0,1 0 0,-1-1 0,1 1 0,0 0 0,-1 0 0,1-1 0,0 1 0,-1-1 0,1 1 1,0 0-1,0-1 0,0 1 0,-1-1 0,1 0 0,0 1 0,0-1 0,0 0 0,0 1 0,0-1 0,0 0 1,0 0-1,0 0 0,0 0 0,0 0 0,0 0 0,0 0 0,0 0 0,-1 0 0,1-1 0,0 1 1,0 0-1,0-1 0,0 1 0,1-1 0,38-19 483,-31 14-424,40-21 31,-1-3 1,-2-2-1,-2-2 1,47-45-1,96-74-253,-110 94 117,53-59-194,-67 57 73,180-180-37,-229 226 263,2 0 0,0 0 0,1 2 0,1 0 0,22-13 0,-35 24-21,0-1-1,0 1 1,0 0-1,0 0 0,9-1 1,-13 3-25,0 0 1,0 0 0,-1 0-1,1-1 1,0 1-1,0 0 1,0 0 0,0 0-1,0 1 1,0-1-1,0 0 1,-1 0-1,1 0 1,0 1 0,0-1-1,0 0 1,0 1-1,-1-1 1,1 1 0,0-1-1,0 1 1,-1-1-1,1 1 1,-1 0 0,1-1-1,0 1 1,-1 0-1,1-1 1,-1 1 0,1 0-1,-1 0 1,0 0-1,1-1 1,-1 1 0,0 0-1,1 0 1,-1 0-1,0 0 1,0 0 0,0-1-1,0 1 1,0 0-1,0 1 1,1 21 51,-2-1-1,-1 1 1,-5 31-1,-32 84 181,-186 588-185,216-684-154,-1 42-152,0 96 1,10-136-197,1 0 0,3 0 0,2-1 0,16 64 0,-19-98 85,0 0 0,0 0 1,1 0-1,0 0 0,1-1 0,0 0 0,0 0 1,1 0-1,0 0 0,0-1 0,11 10 0,1-3-1345,0-2-1,1 0 1,36 17-1,-7-5-4705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11.374"/>
    </inkml:context>
    <inkml:brush xml:id="br0">
      <inkml:brushProperty name="width" value="0.025" units="cm"/>
      <inkml:brushProperty name="height" value="0.025" units="cm"/>
    </inkml:brush>
  </inkml:definitions>
  <inkml:trace contextRef="#ctx0" brushRef="#br0">0 547 17479,'35'13'957,"-29"-10"-757,-1-1-1,1 1 0,0-1 1,0-1-1,0 1 0,10 1 0,406 5 13,-309-14-162,-60 2 136,617-68 488,-604 62-508,-1-3 0,0-4 1,-1-2-1,103-45 1,-159 60-169,-1 1 0,0 1 0,1 0 0,0 0 0,-1 0 0,16 0 0,9-2-20,-23 0-13,1-1 0,-1 0 0,0 0 0,0 0 0,-1-1 0,0-1 0,0 1 0,14-16 0,-21 22 1,0-1 0,-1 0 1,1 1-1,0-1 0,0 1 0,-1-1 0,1 0 0,-1 0 1,1 1-1,0-1 0,-1 0 0,0 0 0,1 0 0,-1 1 1,1-1-1,-1 0 0,0 0 0,0 0 0,1 0 0,-1 0 1,0 0-1,0 0 0,0 0 0,0 0 0,0 0 0,0 0 1,0 0-1,-1 0 0,1 0 0,0 1 0,0-1 0,-1 0 1,1 0-1,0 0 0,-1 0 0,1 0 0,-1 1 0,0-1 1,1 0-1,-1 0 0,0 0 0,-4-2-98,1 0 0,-1 0 0,0 0 0,0 0 0,0 1 0,-5-2 0,-2-1 266,-66-24-41,-1 2 0,-129-24-1,111 29 42,-25-5 615,-74-19 86,163 42-567,31 5-63,19 1-186,16-2 119,1-1 0,64-11 0,-60 6-20,66-1 1,10 5-54,62 2 85,-154 2-148,1 0 1,-1 1 0,0 1 0,0 1 0,0 1 0,0 1-1,24 11 1,29 23-49,-69-37 41,-1-1 1,0 2 0,0-1-1,0 0 1,-1 1 0,1 0-1,-1 0 1,0 1 0,0-1 0,-1 1-1,4 6 1,-3-3 34,3 8 230,-3 9-242,-1 1 0,-1 0 0,-1-1 0,-6 47 1,-23 117-665,9-78 607,9-62-33,-25 75-1,20-77-297,-15 82-1,28-119 262,1 1 0,0-1 0,1 1-1,0-1 1,1 0 0,0 1 0,1-1-1,4 15 1,-5-22 4,1 0 1,0 0-1,0 1 0,0-1 1,0 0-1,0-1 0,1 1 0,-1 0 1,1-1-1,0 1 0,0-1 0,1 0 1,-1 0-1,1 0 0,-1-1 1,1 1-1,0-1 0,0 0 0,0 0 1,0 0-1,0-1 0,1 1 1,-1-1-1,6 1 0,5 0-175,0-2 1,0 1-1,0-2 0,0 0 0,0 0 0,0-2 1,0 0-1,25-8 0,-2-3-159,0-1 0,36-21-1,8-9 409,109-77-8449,-78 42 7468,60-43-675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11.711"/>
    </inkml:context>
    <inkml:brush xml:id="br0">
      <inkml:brushProperty name="width" value="0.025" units="cm"/>
      <inkml:brushProperty name="height" value="0.025" units="cm"/>
    </inkml:brush>
  </inkml:definitions>
  <inkml:trace contextRef="#ctx0" brushRef="#br0">41 71 12912,'20'-13'868,"1"0"0,0 1 0,1 1 0,26-9-1,-47 20-738,-1 0-1,1-1 0,-1 1 0,1 0 1,-1 0-1,1 0 0,-1 0 0,1 0 1,-1 0-1,1 0 0,-1 0 0,1 0 1,-1 0-1,1 0 0,-1 0 0,1 0 1,-1 1-1,1-1 0,-1 0 0,1 0 1,-1 1-1,1-1 0,-1 0 0,0 0 1,1 1-1,-1-1 0,1 0 0,-1 1 1,0-1-1,1 1 0,5 21 1422,-7 32-1487,0-43 124,-17 142 5,-54 226-1,52-286-119,-14 86-450,-10 210 0,41-361 60,2 1 0,3 30 1,-1-52 195,0 0 1,0 0 0,0 0-1,1 0 1,0 0 0,0 0-1,1-1 1,-1 1 0,2-1-1,-1 1 1,1-1 0,0 0-1,7 7 1,-7-41-1896,2 0-1626,0-1 0,3-53 0,-6 48 83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12.043"/>
    </inkml:context>
    <inkml:brush xml:id="br0">
      <inkml:brushProperty name="width" value="0.025" units="cm"/>
      <inkml:brushProperty name="height" value="0.025" units="cm"/>
    </inkml:brush>
  </inkml:definitions>
  <inkml:trace contextRef="#ctx0" brushRef="#br0">142 599 12464,'-35'-52'3702,"12"17"-2217,-33-63 0,52 88-1302,-1 0 0,1-1 0,1 1 0,0-1 0,0 0 0,1 0 0,0 0 0,1 0 0,1 0 0,0-1-1,1-12 1,1 15-67,0 0-1,1 0 0,0 0 1,1 0-1,0 1 0,0-1 1,1 1-1,0 0 0,0 0 1,1 1-1,0-1 0,10-8 1,-6 6-85,1 1 1,0 0-1,0 0 1,1 2 0,0-1-1,0 1 1,23-8-1,22-5 49,1 2 0,1 3-1,78-9 1,-113 22-69,0 2 0,-1 0-1,1 2 1,0 0 0,0 2 0,34 9 0,-18-1-83,0 2 0,70 36 0,-83-36 57,-1 1-1,0 1 1,-1 2-1,-1 0 1,-1 1-1,0 2 1,-2 0 0,0 1-1,-2 2 1,0 0-1,-2 0 1,0 2-1,13 28 1,-10-9-16,-2 1 0,-1 0 0,-3 1 0,16 88 0,-25-99-15,-2 0-1,-1 0 1,-2 1-1,-1-1 1,-2 0-1,-2 0 1,-11 45-1,9-54 41,-1 0 0,-2-1-1,-1 0 1,-1 0 0,-1-1 0,-22 32-1,23-40-22,-1-2 1,-1 0-1,0-1 0,0 0 0,-1-1 0,-1 0 0,0-2 0,-1 0 0,-32 16 0,-228 109-1082,185-87-352,-16 7-5853,71-38-204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12.966"/>
    </inkml:context>
    <inkml:brush xml:id="br0">
      <inkml:brushProperty name="width" value="0.025" units="cm"/>
      <inkml:brushProperty name="height" value="0.025" units="cm"/>
    </inkml:brush>
  </inkml:definitions>
  <inkml:trace contextRef="#ctx0" brushRef="#br0">0 453 15152,'8'15'252,"0"-1"1,1 0 0,0 0 0,1-1 0,1 0 0,0-1 0,21 18-1,-23-23-88,0 0-1,0-1 1,0 0-1,1-1 1,0 0-1,1 0 1,-1-1-1,1 0 1,0-1-1,-1-1 0,1 1 1,12 0-1,-11-2-141,0 0-1,0-1 1,1-1-1,-1 1 1,0-2-1,0 0 1,0 0-1,-1-1 1,1-1-1,0 0 1,-1 0-1,0-1 1,0-1 0,-1 1-1,1-2 1,-1 0-1,0 0 1,-1-1-1,0 0 1,0 0-1,-1-1 1,11-14-1,7-21 316,-22 35-253,1 1 0,-1 0 0,11-13 0,19-15-38,-27 30-67,-1 1-1,0-2 0,0 1 1,-1 0-1,0-1 0,0 0 1,0 0-1,-1-1 1,0 1-1,-1-1 0,1 0 1,-1 0-1,-1 0 0,3-12 1,-3 3-56,0 1 0,-1-1 0,-1 0 1,-1 1-1,0-1 0,-7-32 0,7 47 76,0-1 0,1 1 0,-1 0 0,0 0 0,0 0-1,0 0 1,-1 0 0,1 0 0,0 0 0,-1 0 0,-2-3-1,-31-39-4,31 39 2,1 0 0,-1 0-1,0 0 1,-1 0 0,1 0-1,-1 1 1,0 0-1,0 0 1,0 0 0,-7-3-1,8 5 3,0 1-1,0 0 0,0 0 1,0 1-1,0-1 0,0 1 1,0 0-1,0 0 0,-1 0 1,1 0-1,0 1 0,0 0 1,0 0-1,0 0 0,0 0 1,0 1-1,-5 2 0,-12 4 61,1 2-1,1 0 0,0 1 0,-34 27 1,43-30-21,0 1 0,1 0 0,1 1 0,0 0 0,0 0 0,1 1 1,0 0-1,1 0 0,0 0 0,-5 14 0,3-2 159,1-1-1,1 2 1,2-1-1,0 1 1,1-1 0,0 44-1,6-31-101,1-1-1,2 1 0,1-1 1,15 44-1,-17-66-79,0-1-1,1 1 1,0-2-1,0 1 1,2 0-1,-1-1 1,1-1-1,1 1 1,0-1-1,1-1 1,-1 0-1,2 0 1,-1-1-1,22 13 1,-26-18 7,0 0 1,0-1-1,1 0 1,-1 0-1,0 0 1,1-1 0,-1 0-1,1 0 1,0 0-1,-1-1 1,1 0-1,0-1 1,-1 1 0,1-1-1,-1-1 1,1 1-1,10-4 1,5-5 49,1 0-1,-1-2 1,30-19 0,-19 10-93,14-8-28,-2-2-1,-1-2 1,-1-2 0,-2-2-1,-2-1 1,-2-2 0,36-49-1,24-52 91,-78 117-35,-10 19-1,-10 20 1,0-12-5,-7 44-46,-3-1 0,-32 88 0,34-111-35,-59 211-215,58-188 291,2-1-1,3 1 0,0 60 0,5-93 19,0 1 0,2-1-1,0 0 1,0 0 0,1 0-1,1 0 1,0-1 0,0 1-1,2-1 1,8 16 0,-11-23 28,0-1 0,0 1 0,1-1 0,-1 0 0,1 0 0,0 0 0,0-1 0,1 0 0,-1 1 0,1-1 0,-1-1 0,1 1 0,0-1 0,0 0 0,0 0 0,1 0 0,-1-1 0,0 1 0,1-1 0,-1-1 0,0 1 0,1-1 0,-1 0 0,1 0 0,-1 0 0,1-1 0,9-2 0,-5 0 66,0 0 0,1-1-1,-1 0 1,-1 0 0,1-1-1,14-10 1,52-44 460,-28 20-514,-37 30-72,-1-1 0,0 0 0,-1 0 0,0-1 0,-1 0 0,0 0 0,0-1 0,-2 0 0,1-1 0,-1 1 0,-1-1 0,5-19 0,83-308-1963,-73 273 615,-11 39-842,10-54 1,-10 25-8785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14.130"/>
    </inkml:context>
    <inkml:brush xml:id="br0">
      <inkml:brushProperty name="width" value="0.025" units="cm"/>
      <inkml:brushProperty name="height" value="0.025" units="cm"/>
    </inkml:brush>
  </inkml:definitions>
  <inkml:trace contextRef="#ctx0" brushRef="#br0">1933 130 10848,'32'-31'137,"25"-26"1440,-56 56-1342,0 0 0,0 0 0,0 0 0,0-1 0,-1 1 0,1 0 0,0 0-1,0 0 1,-1-1 0,1 1 0,-1 0 0,1-1 0,-1 1 0,0 0 0,1-1 0,-1 1 0,0-3-1,0 4-195,0-1-1,-1 1 0,1-1 0,0 1 0,-1-1 0,1 1 1,-1-1-1,1 1 0,-1 0 0,1-1 0,-1 1 1,1 0-1,-1-1 0,1 1 0,-1 0 0,1 0 0,-1 0 1,1-1-1,-1 1 0,0 0 0,1 0 0,-1 0 0,1 0 1,-1 0-1,0 0 0,0 0 0,-7 1 2,0-1 0,0 1 0,0 1 0,-9 3 0,-20 7 295,-60 31-1,-16 6 171,-368 170 1046,153-61-1303,233-116-291,-440 215 358,490-230-303,30-17-12,0 0 0,0-2 0,-1 0 0,-1 0 0,1-2 0,-1 0 0,-29 6 0,39-10-103,1-1 0,0-1 1,0 1-1,0-1 0,0 0 0,-1-1 1,1 1-1,0-1 0,0 0 0,-8-3 0,13 3 92,0 0-1,1 0 0,-1 0 0,1 0 1,0 0-1,-1 0 0,1 0 0,0 1 1,-1-1-1,1-1 0,0 1 0,0 0 1,0 0-1,0 0 0,0 0 1,0 0-1,0 0 0,0 0 0,1-1 1,-1 0-17,2-10-34,0 0 0,1 1 1,1-1-1,0 0 0,0 1 1,1 0-1,0 0 0,11-15 0,60-81-362,-69 99 414,44-55-250,109-103-1,-74 81 83,38-35 295,-73 77-125,9-7 6,-43 36-4,7-8-30,2 2 0,50-31 0,-112 91 368,-2-4-185,-2-3 0,-2 0 0,-73 42 0,84-58 57,1 1-1,1 2 1,0 1 0,2 1 0,-36 37-1,-190 178 1265,246-229-1436,0 1 1,0-1-1,0 2 0,1-1 0,0 0 0,1 1 0,0 0 0,-6 20 1,9-25-25,1 0 1,0 0 0,0 0 0,0 0-1,1 0 1,-1 0 0,1 0-1,0 0 1,1 0 0,-1 0 0,1-1-1,0 1 1,1 0 0,-1 0 0,1 0-1,0-1 1,0 1 0,0-1-1,0 1 1,1-1 0,6 8 0,6 3 36,1 0 1,1-1-1,0 0 0,1-2 1,0 0-1,1-1 1,0 0-1,0-2 1,1-1-1,1 0 1,0-1-1,33 6 1,11-2-321,-1-3 0,126-2 0,-97 3-570,7 0-424,-91-9 775,1-1 0,-1 1 0,1-1 0,-1-1 0,1 0 0,-1 0 0,18-8 0,-15 5 329,-3 0-545,0 1 0,1 0 0,0 1 1,-1 0-1,1 0 0,0 1 0,12-1 0,28-4-5123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16.756"/>
    </inkml:context>
    <inkml:brush xml:id="br0">
      <inkml:brushProperty name="width" value="0.025" units="cm"/>
      <inkml:brushProperty name="height" value="0.025" units="cm"/>
    </inkml:brush>
  </inkml:definitions>
  <inkml:trace contextRef="#ctx0" brushRef="#br0">2158 1 11296,'-17'9'1068,"17"-9"-1027,0 0-1,1 0 1,-1-1 0,0 1 0,0 0-1,0 0 1,0 0 0,0 0 0,0 0 0,0 0-1,0 0 1,0 0 0,0 0 0,0 0-1,0 0 1,0 0 0,1 0 0,-1 0 0,0 0-1,0 0 1,0 0 0,0 0 0,0 0-1,0 0 1,0 0 0,0 0 0,0 0-1,0 0 1,0 0 0,0 0 0,0 1 0,1-1-1,-1 0 1,0 0 0,0 0 0,0 0-1,0 0 1,0 0 0,0 0 0,0 0-1,0 0 1,0 0 0,0 0 0,0 0 0,0 0-1,0 0 1,0 0 0,0 1 0,0-1-1,0 0 1,0 0 0,0 0 0,0 0-1,0 0 1,0 0 0,0 0 0,0 0 0,28-9 3537,-137 57-2750,-126 38 0,180-67-704,-3-2 27,-1-2 0,-66 9-1,-126 4-161,205-23 13,-46 1-85,36-3 21,-56 11 0,84-8 58,-438 67-448,417-67 514,0 3 0,0 2 0,0 2 0,2 2 0,0 2 0,-85 43 0,110-50-15,-12 6-745,33-14-53,1-4 377,1 0-1,-1 0 1,1 0 0,0 0-1,0 0 1,0 0-1,0 0 1,0 0-1,0 0 1,0 1-1,1-1 1,-1 0-1,1 1 1,-1-1-1,1 1 1,0 0-1,1-2 1,39-24-3588,-31 20 2193,19-10 557,16-12-948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17.071"/>
    </inkml:context>
    <inkml:brush xml:id="br0">
      <inkml:brushProperty name="width" value="0.025" units="cm"/>
      <inkml:brushProperty name="height" value="0.025" units="cm"/>
    </inkml:brush>
  </inkml:definitions>
  <inkml:trace contextRef="#ctx0" brushRef="#br0">939 1 10040,'-33'14'-2,"1"3"0,1 0 1,-30 24-1,-5 2 319,-266 186 4471,123-81-2968,189-135-1321,1 1-1,0 1 1,1 1 0,-29 34-1,40-41-449,1 0 0,1 0 0,0 0-1,0 1 1,0 0 0,1 0-1,1 0 1,0 1 0,0-1 0,1 1-1,0 0 1,0 17 0,3-22-40,-1 1 0,1 0 1,0-1-1,0 1 0,1 0 0,-1-1 1,2 0-1,-1 1 0,1-1 0,0 0 1,0 0-1,0-1 0,1 1 1,0-1-1,0 1 0,1-1 0,-1-1 1,1 1-1,0-1 0,0 1 0,9 4 1,1 1 7,0-2 0,0 1 1,0-2-1,1 0 0,0-1 1,1-1-1,-1 0 0,1-1 1,0-1-1,0-1 0,0 0 1,1-1-1,31-2 0,121-16-1029,-150 15 456,-1 0-1,1-1 0,29-9 1,10-3-1447,75-12-8183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18.094"/>
    </inkml:context>
    <inkml:brush xml:id="br0">
      <inkml:brushProperty name="width" value="0.025" units="cm"/>
      <inkml:brushProperty name="height" value="0.025" units="cm"/>
    </inkml:brush>
  </inkml:definitions>
  <inkml:trace contextRef="#ctx0" brushRef="#br0">248 259 14432,'23'-7'221,"-15"5"116,1-1-1,0 0 1,-1 0-1,11-7 1,-17 9-273,1-1 0,-1 1 0,0-1 0,-1 0 1,1 1-1,0-1 0,0 0 0,-1 0 0,1 0 0,-1 0 1,0 0-1,1-1 0,-1 1 0,0 0 0,0-1 1,-1 1-1,1 0 0,0-1 0,-1 1 0,1-4 0,12-80 2219,-12 80-2178,-1 1-1,0-1 1,0 1-1,0 0 1,-1-1 0,1 1-1,-1-1 1,-1 1-1,-1-7 1,-3-11-7,5 22-107,1 0 0,-1 0 0,1 1 0,-1-1 0,1 0 0,-1 0 0,1 1 0,-1-1 0,0 0 0,1 1 0,-1-1 0,0 1 0,0-1 0,1 1 0,-1-1 0,0 1 1,0 0-1,0-1 0,0 1 0,0 0 0,1 0 0,-3-1 0,-20 0-112,20 1 137,-1 1-1,0 0 0,0 1 1,1-1-1,-1 1 0,1-1 1,-1 1-1,1 0 0,0 1 1,0-1-1,0 0 0,0 1 1,0 0-1,-3 3 0,-32 48 54,29-40-52,-13 21 18,1 1 0,1 1 1,3 0-1,1 2 0,1 0 0,-15 69 0,6 1-63,5 0 1,5 2 0,0 125-1,14-223 44,0 0 0,1 0-1,1 0 1,0 0 0,1-1-1,0 1 1,6 13 0,-6-18 0,1 0 0,1 0 0,-1-1 0,1 1 0,0-1 0,1 0 0,0-1 0,0 1 0,14 10 0,-7-11-50,6-3 33,0 0 0,1-2 0,-1 0 0,1-1-1,-1-1 1,1-1 0,-1 0 0,0-2 0,1 0-1,-2-1 1,32-14 0,-12 4 55,-1-2 0,0-2-1,-2-1 1,60-46 0,-38 16-372,-3-2 0,55-68-1,-11 12 142,-72 77 79,-1 0 1,-2-2-1,-1-1 1,19-39-1,16-25 67,-48 86 112,-1-1-1,0 0 1,-1 0-1,-1-1 1,0 0-1,-1 0 1,4-17-1,-9 30-49,0 0 1,0 0-1,0 0 0,0 0 0,0 0 0,-1-1 0,1 1 0,0 0 1,0 0-1,-1 0 0,1 0 0,-1 0 0,1 0 0,-1 0 0,1 0 0,-1 0 1,0 0-1,1 0 0,-1 0 0,0 0 0,0 1 0,0-1 0,1 0 0,-1 1 1,0-1-1,0 0 0,0 1 0,0-1 0,0 1 0,-1-1 0,1 1 0,0 0 1,0-1-1,0 1 0,0 0 0,0 0 0,-3 0 0,1-1-7,0 1-1,-1 0 0,1 0 1,-1 0-1,1 1 1,0-1-1,-1 1 1,1 0-1,0 0 0,-1 0 1,-3 2-1,1 1-62,0 1-1,0 1 0,0-1 0,0 1 1,1 0-1,0 0 0,0 1 0,1-1 1,0 1-1,0 0 0,-5 13 0,-3 11 65,-12 45-1,24-74-24,-43 188 314,-23 251 0,53-236-650,10-116 323,-5 9-4,3-48 2,4 88 0,1-134 16,3 33-39,-2-34 12,0-17 21,5-435-85,-2 85-434,22-93 268,-22 430 319,2 1 1,0-1 0,1 2-1,2-1 1,1 1 0,0 0-1,21-34 1,-27 53-16,0-1-1,0 1 1,0 0-1,1 0 1,0 0 0,0 1-1,0-1 1,0 1-1,1 1 1,0-1-1,0 1 1,1 0 0,-1 0-1,1 1 1,0 0-1,11-4 1,-9 5 27,1-1 0,0 2 0,0-1 0,0 2 0,0-1-1,0 1 1,0 1 0,0 0 0,0 0 0,0 1 0,13 4 0,-10-3-72,-1 1 0,0 1 0,0 0 0,0 1 0,15 9 0,-20-10-1,0 1 0,-1 0 0,1 0 0,-1 1 0,0 0 0,-1 0 0,0 0 0,8 13 0,-4-4-35,-1-1 0,0 2 0,-1-1 0,-1 1 0,0 0 0,-1 0 0,-1 0 0,-1 1 0,0-1 0,-1 1 0,-1 0 0,-2 29 0,-7 106-1723,-45 248 1,52-394 1594,-9 44-1608,-3 1 0,-34 89 0,11-52-7237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18.445"/>
    </inkml:context>
    <inkml:brush xml:id="br0">
      <inkml:brushProperty name="width" value="0.025" units="cm"/>
      <inkml:brushProperty name="height" value="0.025" units="cm"/>
    </inkml:brush>
  </inkml:definitions>
  <inkml:trace contextRef="#ctx0" brushRef="#br0">101 641 17303,'-21'82'1274,"-18"168"-1,6-20 443,30-222-1599,2 1 0,-1 0 0,1 0 0,1-1 1,0 1-1,0 0 0,0 0 0,1 0 0,1 0 0,-1-1 0,7 17 0,-7-21-77,0 0-1,0-1 0,1 1 0,0 0 0,0-1 1,0 1-1,0-1 0,4 5 0,-5-7-28,0-1 0,0 1-1,0 0 1,1-1 0,-1 1-1,0-1 1,0 0 0,0 1 0,0-1-1,1 0 1,-1 0 0,0 0-1,0 0 1,0 0 0,1 0 0,-1 0-1,0 0 1,0 0 0,0-1 0,1 1-1,-1 0 1,0-1 0,0 1-1,0-1 1,0 1 0,0-1 0,0 0-1,0 1 1,0-1 0,0 0-1,0 0 1,0 0 0,1-1 0,15-14 30,-2-1 0,0 0 0,0-1 0,-2 0 1,0-1-1,-1-1 0,-1 0 0,15-37 0,11-40-39,65-154-42,-88 217-128,-1 0 1,14-57-1,-17 56-41,2-7-1005,61-255-2682,-5 25-8303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44.661"/>
    </inkml:context>
    <inkml:brush xml:id="br0">
      <inkml:brushProperty name="width" value="0.025" units="cm"/>
      <inkml:brushProperty name="height" value="0.025" units="cm"/>
    </inkml:brush>
  </inkml:definitions>
  <inkml:trace contextRef="#ctx0" brushRef="#br0">0 0 8520,'61'4'248,"-21"-2"671,66 12 0,-52-6-14,0-2-1,91-2 0,39 3 251,-119-2-677,1-3 1,70-7-1,152-9 671,-257 11-1135,69-4 218,-91 7-266,1 1 1,-1-1 0,0 2 0,1-1 0,-1 1-1,0 1 1,0 0 0,10 4 0,-15-5-19,-1 0-58,1 0-1,0 0 1,0 0 0,0-1 0,0 0-1,0 1 1,0-1 0,0-1 0,0 1 0,0-1-1,6 1 1,2 1-2966,-2 0-3170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3:49.379"/>
    </inkml:context>
    <inkml:brush xml:id="br0">
      <inkml:brushProperty name="width" value="0.025" units="cm"/>
      <inkml:brushProperty name="height" value="0.025" units="cm"/>
    </inkml:brush>
  </inkml:definitions>
  <inkml:trace contextRef="#ctx0" brushRef="#br0">5710 516 1624,'-14'-11'202,"11"9"-76,0 0 1,1 0-1,-1 0 1,0-1-1,1 1 1,0-1-1,0 1 1,0-1-1,-2-3 1,2 3 10,0 0 0,-1 0 0,1 1 0,-1-1 0,1 0 0,-1 1 0,0 0 0,0 0 0,0 0 0,0 0 0,-5-3 0,-43-13-1598,24 10 580,-370-143 10570,299 113-9209,-2 5 0,-1 4 0,-128-20 0,146 35-83,-158-20 877,-435-21-254,620 51-986,-433-9 60,283 22-76,-304 27 592,337-21-213,89-10-20,-115 23-1,23 11-81,3 9-1,1 7 0,-221 103 1,360-141-277,-49 36 0,54-34-12,0-1-1,-32 15 0,-15 1-3,-130 69 52,165-80 212,-151 101 26,157-99-432,-6 11 53,-36 43 1,58-59 57,1 1 1,2 1 0,0 0 0,-23 47 0,37-67 32,0 1 1,1-1 0,-1 0 0,1 0-1,-1 1 1,1-1 0,0 0-1,0 1 1,0-1 0,0 0-1,1 1 1,-1-1 0,1 0 0,-1 0-1,1 1 1,0-1 0,2 4-1,1 6 16,1 2 47,1-1-1,1 0 1,0 0 0,0 0 0,2-1 0,14 18 0,-22-28-38,1 0 0,-1 1 0,0-1 1,1 0-1,-1 1 0,0-1 0,0 1 1,0 4-1,0-5-26,-1 0 1,1 0-1,-1 0 1,1 0-1,0 0 1,-1 0-1,1-1 1,0 1-1,0 0 1,1 0-1,-1-1 0,0 1 1,0-1-1,1 1 1,-1-1-1,1 0 1,-1 1-1,1-1 1,0 0-1,3 2 1,102 42-30,63 12-301,-128-44 356,6 1 199,276 70-12,-251-66-530,896 229 48,-823-215 282,1-6 0,1-6 0,1-7 0,280-12 0,451-88 114,-773 70-5,335-62 286,-177 27-409,-210 41-36,114-23 1,325-74-319,-408 84 631,150-63-1,-168 53-60,-62 30-160,-1 1 1,1-1 0,-1 0 0,0 0 0,0 0 0,-1-1 0,0 1 0,1-1 0,-1 0 0,3-7 0,-5 7-15,0-1-1,0 1 1,-1 0 0,0-1 0,0 0 0,0 1 0,-1-1 0,0 0 0,0 1-1,-1-10 1,-14-59-48,13 64-12,-3-6 9,0 0 0,-2 0 0,1 1 0,-2 0 0,0 0 0,-1 1 0,0 0 0,-1 0 0,0 1 0,-2 0 0,1 1 1,-1 0-1,-1 1 0,-20-13 0,-17-9 11,-2 2 0,-95-40 1,118 58-2,-51-21 5,-165-45 1,-90 5-59,313 69 47,-112-22-480,-187-13 0,-77 11-1039,-178-7-3864,387 32 3315,-110-2-5735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4:05.233"/>
    </inkml:context>
    <inkml:brush xml:id="br0">
      <inkml:brushProperty name="width" value="0.025" units="cm"/>
      <inkml:brushProperty name="height" value="0.025" units="cm"/>
    </inkml:brush>
  </inkml:definitions>
  <inkml:trace contextRef="#ctx0" brushRef="#br0">799 2481 992,'-108'-7'25,"15"-4"1031,0-4 0,1-5 0,-134-45 0,215 60-857,0 0 0,0 0 0,1-1 0,-1 0 0,1-1 0,1-1 0,-1 1 0,1-1 0,1-1 0,0 1 0,0-2 0,0 1 0,1-1 0,1 0 0,-8-14 0,8 9 171,0 0 1,0 0-1,2-1 1,0 0 0,0 1-1,2-1 1,0 0-1,1-1 1,0 1-1,4-31 1,1 14-63,2 0 0,1 1 0,1 0 0,23-54-1,-22 64-274,1 1 0,1 1-1,1-1 1,1 2-1,1 0 1,0 0-1,21-19 1,-27 31-134,0-1 1,0-1-1,-1 1 1,11-18-1,2-4 24,43-52 117,-31 44 448,614-614-191,-610 621-402,16-13 60,275-221-92,-265 220 121,1 3-1,3 3 1,121-53 0,83-20-64,-224 92-230,1 3-1,95-23 1,-102 33-1250,1 1-1,45 0 1,77 5-2333,-22 1 2060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4:20.703"/>
    </inkml:context>
    <inkml:brush xml:id="br0">
      <inkml:brushProperty name="width" value="0.025" units="cm"/>
      <inkml:brushProperty name="height" value="0.025" units="cm"/>
    </inkml:brush>
  </inkml:definitions>
  <inkml:trace contextRef="#ctx0" brushRef="#br0">37 2956 5920,'-8'-13'118,"2"0"0,0 0 1,-5-15-1,9 22-91,1 0 0,0 0 0,0 0 1,0 0-1,1 0 0,0 0 0,0 0 0,1 0 0,0 0 1,2-10-1,3-9-556,1 1 1,1-1-1,1 1 1,1 1-1,1 0 1,1 0-1,24-33 1,26-23 1015,89-88 0,95-74 2222,-217 213-2686,56-53 882,3 4-1,3 4 0,4 4 0,169-93 1,-22 41 755,44-17-659,-221 108-794,876-349 179,-139 75 66,49-31-202,-730 288-218,79-27 16,-128 52-51,335-89-209,-328 94 35,0 3 1,145-7 0,-204 21-48,17 0 340,50 6-1,-75-4-41,0 0 0,0 1 0,0 1 0,0 0 0,0 0 0,-1 1-1,18 11 1,-16-8-12,0 1 0,-1 0 0,0 1 0,-1 1 0,0 0-1,-1 0 1,0 1 0,-1 0 0,12 20 0,-20-29 9,1-1 0,-1 1 0,0 0 0,0 0 1,0 1-1,0-1 0,0 0 0,-1 0 0,0 0 0,1 0 0,-1 5 1,0 7 54,3 1-44,-2-10-6,0-1-1,-1 1 0,1-1 0,-1 1 0,0-1 0,-1 1 1,-1 9-1,-7 46 212,-2 0 0,-2-1-1,-4-1 1,-2 0 0,-2-1 0,-37 69 0,23-62-190,15-33-324,-77 96 165,-5-4-1,-204 192 0,257-269 72,2-3-2,-1-2 0,-104 69 0,-64 29-15,-440 272 36,598-380 118,-573 284 449,-62-26 208,261-135-446,377-137-344,-284 75 63,266-76 226,-300 44-8,301-54-652,-44-4 134,-1-6 0,-174-25 0,222 15 52,0-3 0,-121-46 0,158 48-86,0-1-1,1-1 1,1-2 0,1-1-1,0-1 1,2-2-1,-42-41 1,42 35-509,-31-44 0,49 59 542,0 0 0,1-1 0,1 0 0,0-1 0,1 0 0,-5-20 0,-1-19-2011,-8-105 0,15 104 1060,-8-69-4077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5:30.378"/>
    </inkml:context>
    <inkml:brush xml:id="br0">
      <inkml:brushProperty name="width" value="0.025" units="cm"/>
      <inkml:brushProperty name="height" value="0.025" units="cm"/>
    </inkml:brush>
  </inkml:definitions>
  <inkml:trace contextRef="#ctx0" brushRef="#br0">65 28 904,'0'0'0,"-13"-5"0,-6-4 0,-13-4-200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5:31.523"/>
    </inkml:context>
    <inkml:brush xml:id="br0">
      <inkml:brushProperty name="width" value="0.025" units="cm"/>
      <inkml:brushProperty name="height" value="0.025" units="cm"/>
    </inkml:brush>
  </inkml:definitions>
  <inkml:trace contextRef="#ctx0" brushRef="#br0">7359 396 3416,'-226'-91'8929,"153"63"-8471,-116-40 1180,-62 1 620,216 59-2216,-1 2-1,-39-1 0,-31-6-69,-22-6 72,-157-5-1,202 21-80,30 2 144,-69-10-1,-13-6 88,-190 2 0,131 9-423,110 3 210,-347-6 596,271 12-593,-162 9-52,259-6 36,-420 27 327,379-25-193,-190 39 0,218-35-150,-90 2 0,33-5-61,95-5 154,-532 44 1059,365-31-1111,140-9 7,-118 22 26,65-12-14,-217 36-40,238-33-119,-142 47 0,-151 92 199,240-102 88,49-20-53,79-29-82,-15 5 9,1 1-1,-52 32 0,83-44-20,1-1-1,1 1 0,-1 1 0,0-1 1,1 1-1,0-1 0,0 1 0,0 0 0,0 0 1,1 0-1,-1 0 0,1 1 0,0-1 1,0 1-1,1-1 0,-1 1 0,-1 8 0,3-7-2,0 1 0,0-1 0,0 0 0,0 0 0,1 1 0,0-1 0,1 0 0,-1 0 0,1 0 0,0 0 0,0 0 0,1-1 0,4 9 0,5 5 97,1 0-1,1-1 1,0-1-1,1 0 0,1-1 1,28 23-1,-14-17 34,1-1 0,1-2 1,44 19-1,-15-9-474,119 38 0,-31-24 727,100 28 226,-183-57-577,124 13 0,116-13 24,-176-10-13,285 18 46,257 81 221,-551-77-138,188 16 0,397-14-387,-124-30 1196,-325-2-1732,147-6 898,43-12-301,-230 11 149,51 1 0,283-10 373,-354 6-572,367-44 125,-180 1 332,-188 23-305,9 0 177,-139 24-19,-2-2 0,1-4 0,87-32 0,175-100-185,-307 138 87,0-2 0,-1 0-1,26-23 1,-39 30 28,0 0 0,0-1 0,-1 0-1,1 0 1,-2 0 0,1-1 0,-1 0-1,0 0 1,0 0 0,0 0-1,-1-1 1,-1 1 0,4-12 0,-6 14-28,0 0 1,0 0-1,0 0 0,-1 0 1,0 1-1,1-1 1,-2 0-1,1 0 0,-1 1 1,1-1-1,-1 0 1,-1 1-1,1 0 1,-1 0-1,1 0 0,-1 0 1,0 0-1,-1 0 1,-4-4-1,-2-2-14,-1 1 0,0 0 1,0 0-1,-1 1 0,-19-10 0,-557-216 293,399 167-714,-64-16-223,-295-58 1,-273-11-5799,809 150 6274,-201-34-1819,-119-19-5063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4:04.892"/>
    </inkml:context>
    <inkml:brush xml:id="br0">
      <inkml:brushProperty name="width" value="0.025" units="cm"/>
      <inkml:brushProperty name="height" value="0.025" units="cm"/>
    </inkml:brush>
  </inkml:definitions>
  <inkml:trace contextRef="#ctx0" brushRef="#br0">1 1134 728,'22'-14'1,"405"-229"163,-186 123-86,-190 96-25,221-88 12,-215 90-58,761-247 5565,-685 231-4179,145-23 0,-3 2 618,23-9-323,-239 52-1421,149-32 737,-48 25-635,-119 19-361,214-8 35,-203 12 97,413 52 149,-414-40-409,86 32 0,-77-22 132,92 32 496,-94-34-475,-33-13-17,0 2 0,0 1 0,0 0 0,38 25 0,-59-32 22,-1 1-1,0-1 1,1 0 0,-1 1-1,-1 0 1,1 0 0,0 0-1,-1 0 1,0 0-1,0 0 1,0 1 0,-1-1-1,1 1 1,-1-1-1,1 10 1,1 6 56,-1-1 0,-1 25 0,-1-40-65,-1 3 20,1 1-1,-1-1 0,-1 0 0,1 0 0,-1-1 0,0 1 1,-6 11-1,0 3-39,-2 7-93,0 0 0,-2-1 0,-2-1 1,0 0-1,-1-1 0,-2 0 0,0-1 0,-2-1 0,0-1 0,-2-1 0,-25 21 1,-381 316 1084,380-322-961,-105 56-81,91-57 7,-88 50 59,-97 58 50,199-114-140,-1-3 0,-1-1 0,-79 26 0,-183 74-1196,109-40 1144,179-75 86,-50 15-1013,-488 179-601,-249 103-1451,543-245 1725,33-9-358,171-35 4,-81 13 0,35-10 1451,-153 34-786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4:07.300"/>
    </inkml:context>
    <inkml:brush xml:id="br0">
      <inkml:brushProperty name="width" value="0.025" units="cm"/>
      <inkml:brushProperty name="height" value="0.025" units="cm"/>
    </inkml:brush>
  </inkml:definitions>
  <inkml:trace contextRef="#ctx0" brushRef="#br0">29 1674 992,'1'0'26,"-1"0"0,1-1 0,-1 1 0,1-1-1,-1 1 1,1-1 0,-1 1 0,1-1 0,-1 1 0,0-1 0,1 0 0,-1 1 0,0-1 0,0 1-1,1-1 1,-1 0 0,0 1 0,0-1 0,0 0 0,0 0 0,1 1 0,-1-1 0,0 0 0,-1 1-1,1-1 1,0 0 0,0 1 0,0-1 0,0 0 0,0 1 0,-1-1 0,1 0 0,0 1 0,-1-2-1,-14-34 1646,5 13-845,7 13-658,1 0 1,1-1-1,-1 0 1,2 1 0,-1-1-1,2 0 1,-1 1 0,1-1-1,4-13 1,-1 7-165,1 0 0,1 0 0,1 1 1,0 0-1,10-16 0,6-3 305,0 2 0,3 0 0,57-56 0,-29 39 304,67-46 0,50-54-166,-77 64-184,-78 70-231,-9 9-145,-1 1 0,1 0 0,1 0 1,-1 1-1,11-5 0,358-219 22,35 25-4284,-146 94 6877,-244 103-2691,86-37 252,-94 38 93,-1-1 1,1 0 0,-1-1-1,-1 0 1,22-20-1,-14 11-1632,-15 13 1135,0 1 0,0-1 0,0 0 0,0 0 0,-1-1 0,1 1 0,2-6 1,-6 10 377,0-1 0,0 1 0,1-1 0,-1 1 0,0-1 0,0 1 0,0-1 0,0 1 0,0 0 0,0-1 0,0 1 0,0-1 0,0 1 0,0-1 1,0 1-1,0-1 0,0 1 0,0-1 0,0 1 0,-1 0 0,1-1 0,0 1 0,0-1 0,0 1 0,-1-1 0,1 1 0,0 0 0,-1-1 0,1 1 1,0 0-1,-1-1 0,1 1 0,0 0 0,-1 0 0,1-1 0,-1 1 0,1 0 0,0 0 0,-1 0 0,1-1 0,-1 1 0,1 0 0,-1 0 0,1 0 1,-1 0-1,-24-1 611,-57 18-2369,-150 54 0,130-37 1704,23-8-161,-110 33-258,37-17 84,24-8 25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4:07.619"/>
    </inkml:context>
    <inkml:brush xml:id="br0">
      <inkml:brushProperty name="width" value="0.025" units="cm"/>
      <inkml:brushProperty name="height" value="0.025" units="cm"/>
    </inkml:brush>
  </inkml:definitions>
  <inkml:trace contextRef="#ctx0" brushRef="#br0">142 233 992,'-20'5'75,"-38"14"-1,-5 3 4825,87-30-1983,-10 1-2655,15-3 543,-3 1-510,0-1 0,29-16 1,-30 13-121,1 1 1,0 1 0,1 0-1,0 3 1,0 0 0,29-4-1,191-48 987,-158 36-1729,93-15 1,-157 35 715,0 1 1,0 0 0,0 2 0,0 1 0,1 1 0,-1 1-1,34 8 1,-53-8-132,-1 0-1,1 0 0,-1 1 1,0 0-1,0 0 0,0 0 0,0 1 1,0-1-1,-1 1 0,1 0 1,-1 1-1,0-1 0,0 1 1,-1 0-1,0 0 0,1 0 1,-2 0-1,1 0 0,-1 1 1,1-1-1,1 11 0,-1-6-9,0 1 1,-1 0-1,0 0 0,-1 0 0,0-1 1,-1 1-1,-1 0 0,1 0 0,-2 0 1,-2 11-1,-4 5 362,-1 0 0,-25 48 0,22-53-528,-112 228-3061,118-239 3127,-160 299-1609,11-24-4684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4:10.478"/>
    </inkml:context>
    <inkml:brush xml:id="br0">
      <inkml:brushProperty name="width" value="0.025" units="cm"/>
      <inkml:brushProperty name="height" value="0.025" units="cm"/>
    </inkml:brush>
  </inkml:definitions>
  <inkml:trace contextRef="#ctx0" brushRef="#br0">1 1554 992,'25'-17'154,"-9"6"494,0 1 0,28-12-1,267-135 2885,-217 113-2939,107-32 0,104-17 321,-278 85-667,439-115-421,-287 56-517,-64 20 962,239-87 620,-202 81-645,537-178 1428,-448 174-1616,-8 1-19,-66 17-14,2 0 0,-21-4 48,2 6 0,155-17 1,-37 18 32,75-9 93,-224 32-182,-71 8-83,190-16-438,-192 18-1615,78-4-18,97 2 4934,-186 4-2579,-16 1 129,-1 1 1,29 3-1,54 16 653,-87-17-960,1 1 1,-1 1 0,0 1 0,0 0 0,22 13 0,-30-13 52,0-1-1,0 1 0,-1 0 1,1 0-1,-1 1 1,-1-1-1,1 1 0,-1 0 1,0 1-1,-1-1 0,0 0 1,0 1-1,0 0 0,-1 0 1,-1 0-1,1 0 1,0 12-1,-1 0-94,0 1 0,-2-1 1,0 1-1,-1-1 0,-8 32 0,4-33 122,-1 0 0,-1 0-1,-1-1 1,0-1 0,-1 1 0,-1-2-1,-19 24 1,-1 2 40,-31 43-83,-116 121 0,100-128 147,-3-3 0,-4-3 0,-3-5 0,-136 81 0,-354 206 649,412-250-862,127-82 62,-185 92 27,174-92-38,-222 68 75,214-73 156,-94 22 1,-39 5-236,-584 146-140,-35-46-16,763-140 160,-369 9 45,269-15-82,-150-20 0,136-13-31,8 2-1,107 27 8,-75-22 0,105 24-7,1-2 0,-1 0-1,1-1 1,0 0 0,1-1-1,0-1 1,-20-16 0,18 10-59,1 0-1,1-1 1,1-1 0,1 0 0,0 0 0,1-2-1,0 1 1,-13-38 0,9 21 34,-16-53 0,27 72-110,0 0 0,1-1 0,1 1 0,1-1 0,1-32 0,5-2-558,3 1-1,24-87 1,59-102-4781,-48 141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5:52.910"/>
    </inkml:context>
    <inkml:brush xml:id="br0">
      <inkml:brushProperty name="width" value="0.025" units="cm"/>
      <inkml:brushProperty name="height" value="0.025" units="cm"/>
    </inkml:brush>
  </inkml:definitions>
  <inkml:trace contextRef="#ctx0" brushRef="#br0">6925 405 992,'0'0'25,"-5"-2"-13,-16-6 1667,-1-2 1,-38-22-1,41 20-1251,0 1 0,-1 1 0,-1 1-1,-25-7 1,15 8-124,-41-12-114,-1 4 0,-137-14 0,39 15 600,73 5-806,53 3-35,-77-20 0,79 16-34,1 1 0,-48-3 0,-61 8-458,70 4 398,-50 2 107,-51-2-291,76-5 949,-125 9 0,-114-3 2046,51-2-2140,-251-19-536,510 18 10,-122-17 14,102 11 1,-1 2 0,0 3-1,-60 2 1,-366-1 918,32-2-1219,210 23 217,176-10 70,-107 29 0,155-32-1,-32 9 8,0-1 0,-92 10 0,63-18 13,-143 19 47,-92 41 302,-112 40 318,379-91-563,1 3 0,1 1 1,0 2-1,1 2 0,2 2 1,-66 50-1,98-67-117,0-1-1,0 1 1,0 0 0,1 1-1,0 0 1,0 0 0,1 1-1,0-1 1,1 1 0,0 1-1,-5 12 1,8-16 37,-1 2-119,1-1 0,0 0-1,0 1 1,0 9 0,2-13 105,0-1 1,0 0 0,1 0-1,-1 0 1,1 0 0,0 0-1,0 0 1,0 0 0,0 0 0,0 0-1,1 0 1,-1 0 0,5 4-1,6 11 171,0-2 0,2 0 0,0 0-1,1-1 1,1-1 0,0 0 0,26 16 0,28 7 24,2-3-1,135 44 1,61 26 139,212 90 294,-186-82-262,-164-62-101,2-5 0,183 36 0,304 5 69,-482-72-346,51 6 47,25-3 20,387 27 816,-484-38-1150,166 15-228,26 8 556,-202-22 54,126 4 77,-178-11-204,1-3 1,74-14 0,79-27 170,267-93 0,-343 97-155,-88 28 76,1-1 0,-2-3-1,0-1 1,50-28 0,-2-15-75,-3-3 1,131-122-1,-187 153 87,-2-1 0,-1-1 0,-1-2 0,27-47 0,-45 65-99,-2 1 0,0-1 1,-1-1-1,-1 0 0,-1 1 0,0-2 0,-1 1 0,-2 0 1,0-1-1,-1 0 0,0 1 0,-2-1 0,0 0 1,-2 1-1,0-1 0,-1 1 0,-1 0 0,0 0 0,-2 1 1,0-1-1,-12-19 0,1 6-52,-2 1 0,-32-40 0,38 56 37,-1-1 0,0 2 0,-1 0 0,0 1-1,-34-20 1,-27-9-200,-2 4 0,-130-43 0,-177-24-1538,266 84 135,-1 5-1,-216 0 1,-1 6-2399,48-1-3388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46.011"/>
    </inkml:context>
    <inkml:brush xml:id="br0">
      <inkml:brushProperty name="width" value="0.025" units="cm"/>
      <inkml:brushProperty name="height" value="0.025" units="cm"/>
    </inkml:brush>
  </inkml:definitions>
  <inkml:trace contextRef="#ctx0" brushRef="#br0">0 264 992,'94'-30'9,"-34"18"19,8-13 1153,114-35 2177,56 8 2786,125 5-2850,727 10-485,-448 66-1757,-497-18-938,211 20 72,304 21 94,-509-45-66,-1 6-1,156 34 0,180 26 343,-216-30-217,-184-27-270,-66-12-70,0 0 0,0 1 0,-1 1 0,0 0-1,0 2 1,-1 0 0,1 1 0,-2 1-1,0 1 1,21 16 0,-23-17-8,22 22 67,-14-9-53,0 2-1,-3 1 0,35 54 1,-37-48-127,23 53 0,-40-77-35,-1-4-5507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7:07.080"/>
    </inkml:context>
    <inkml:brush xml:id="br0">
      <inkml:brushProperty name="width" value="0.025" units="cm"/>
      <inkml:brushProperty name="height" value="0.025" units="cm"/>
    </inkml:brush>
  </inkml:definitions>
  <inkml:trace contextRef="#ctx0" brushRef="#br0">102 26 2968,'0'0'0,"-69"-14"0,53 7-736,13 6 736,-11-3-736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7:08.727"/>
    </inkml:context>
    <inkml:brush xml:id="br0">
      <inkml:brushProperty name="width" value="0.025" units="cm"/>
      <inkml:brushProperty name="height" value="0.025" units="cm"/>
    </inkml:brush>
  </inkml:definitions>
  <inkml:trace contextRef="#ctx0" brushRef="#br0">12543 559 9240,'-3'3'91,"0"-1"0,0 0 0,-1-1 0,1 1 0,-1-1 0,1 1 0,-1-1 0,1 0 0,-1 0 0,0 0 0,0-1 0,1 1 0,-1-1 0,0 0 0,0 0 0,0-1 0,0 1 1,1-1-1,-1 0 0,-5-1 0,-11-4 246,-1-1 0,-21-10 0,29 11-75,-1 0 0,0 0 0,0 2 0,-1 0 0,1 0 0,-1 1 0,0 1 0,-21 0 0,-56 0 991,-141-19-1,196 16-1323,-6 1 175,1 2 0,-1 2-1,-73 9 1,-2-2 383,44-3-281,-59 2-17,0-5 0,-141-18 0,224 14-53,0 3 1,-85 10-1,32-1 244,53-6-266,-55 2-260,1 5 0,-128 30 0,135-15 388,29-6-162,-1-3 0,-80 8 0,-136 4-143,-160 11 402,204-17-298,-618 92 300,618-83-346,79-13 240,-123 11 28,156-17-533,-443 5 344,521-17 12,-270-10-25,140 3-207,-12-10 42,17 2 206,74 11-121,-196-13-142,116 0 174,-176-22 33,271 25-39,-379-69-327,340 67 500,-136 0 0,85 8 22,-169 1-160,-85-7-24,174 5-345,-22-3 50,9-12 714,182 17-492,-113 2-70,-23-1-38,124-1 150,-199 13 0,-101 41-75,333-32 12,1 3-1,0 3 0,-91 42 1,136-54 25,1 1 0,1 1 0,0 1 0,0 0 1,1 1-1,1 2 0,0-1 0,-23 28 0,35-35 44,1-1-1,0 1 0,0-1 1,0 1-1,1 0 0,0 0 1,0 1-1,1-1 0,0 1 1,1-1-1,-1 1 0,1 0 1,1-1-1,-1 1 0,1 0 1,1 0-1,0-1 0,0 1 1,0 0-1,1-1 0,0 1 1,0-1-1,6 12 0,8 18 1,-14-29-19,0-1 1,1 0-1,0 0 1,1 0-1,-1-1 1,1 1-1,0-1 1,1 0-1,6 7 1,-1-6 109,-1-1 1,1 0-1,0-1 1,1 0-1,20 6 1,-4 0-6,337 159-159,-218-92 208,236 89 0,-323-149 39,2-2-1,0-4 1,121 10-1,-66-9 126,-28-2-232,1-4 1,0-4 0,107-10-1,-144 4-243,-1 3 0,61 7 0,28-5 244,-92-3 2,82 8 1,3 15 326,71 7 15,643 46-413,-691-57 12,96 3 220,-232-21-201,404 15 259,-253-5-263,213-16 0,-222 1 4,-17 0-16,368-2 348,-382 16-147,12-1-216,35 2-54,208 37 1,61-16-7,-225-22 101,38-3 234,-61-4-166,1008 1 105,-1020-14-58,87-1 184,354-22-256,-466 22-38,-7-4-1,35-2-14,265-36 143,-5-35 57,-381 74-236,645-178 445,-556 131-396,151-85 0,-267 125 16,203-112 112,-200 107-204,-25 16 44,-2 0 0,1-1 0,-1-1 0,22-22 0,-36 29 27,-1 0-1,0 0 0,0 0 0,0 0 1,-1-1-1,0 1 0,-1-1 1,1 0-1,-1 1 0,-1-1 1,1 0-1,-1 1 0,0-1 1,-1-8-1,1 13-30,-1-8-1,0 0 0,0 0-1,0 0 1,-2 0 0,-4-16 0,-11 2 3,-20-8-114,-2 1 0,-2 2 0,-69-38 0,80 49 73,-128-65-354,115 64 159,-110-41 1,-485-144-868,388 130 449,-128-33-2143,-302-27-2655,678 133 5424,-399-71-8500</inkml:trace>
</inkml:ink>
</file>

<file path=ppt/ink/ink122.xml><?xml version="1.0" encoding="utf-8"?>
<inkml:ink xmlns:inkml="http://www.w3.org/2003/InkML">
  <inkml:definitions>
    <inkml:context xml:id="ctx0">
      <inkml:inkSource xml:id="inkSrc0">
        <inkml:traceFormat>
          <inkml:channel name="X" type="integer" max="18344" units="cm"/>
          <inkml:channel name="Y" type="integer" max="10320" units="cm"/>
          <inkml:channel name="F" type="integer" max="4096" units="dev"/>
          <inkml:channel name="T" type="integer" max="2.14748E9" units="dev"/>
        </inkml:traceFormat>
        <inkml:channelProperties>
          <inkml:channelProperty channel="X" name="resolution" value="619.72974" units="1/cm"/>
          <inkml:channelProperty channel="Y" name="resolution" value="621.68677" units="1/cm"/>
          <inkml:channelProperty channel="F" name="resolution" value="0" units="1/dev"/>
          <inkml:channelProperty channel="T" name="resolution" value="1" units="1/dev"/>
        </inkml:channelProperties>
      </inkml:inkSource>
      <inkml:timestamp xml:id="ts0" timeString="2020-11-29T08:45:56.127"/>
    </inkml:context>
    <inkml:brush xml:id="br0">
      <inkml:brushProperty name="width" value="0.05292" units="cm"/>
      <inkml:brushProperty name="height" value="0.05292" units="cm"/>
      <inkml:brushProperty name="color" value="#FF0000"/>
    </inkml:brush>
  </inkml:definitions>
  <inkml:trace contextRef="#ctx0" brushRef="#br0">12093 3454 124 0,'0'0'0'0,"-23"-6"0"0,-12 1 0 0,2-5 184 15,-2 7-184-15,-6-6 184 0,-5-1-184 0,2 1 181 16,-8-2-181-16,8 4 182 0,-4-1-182 0,0 5 192 0,-2-1-192 15,-5 2 192-15,-2-2-192 0,-1 4-73 0,1-3 73 16,0 3-73-16,0 3 73 0,-17-8 174 0,-9-8-174 16,22 7 174-16,13 3-174 0,-6 3-129 0,1-2 129 15,1 2-129-15,0 2 129 0,1-2 183 0,1 0-183 0,-20 3 183 16,-12 3-183-16,5-2-40 0,-1 1 40 0,21 4-39 16,9 1 39-16,-4-1 136 0,1 2-136 0,-1 2 137 15,2 0-137-15,-5 1-17 0,-1-2 17 0,-12 4-17 16,-11-1 17-16,12 3 158 0,1 3-158 0,12-8 158 15,17-2-158-15,-9 2 53 0,5-4-53 0,-7 2 53 16,2 2-53-16,-7 2 45 0,-4 3-45 0,14-5 46 16,14-6-46-16,-14 6 41 0,4-4-41 0,-1 6 41 15,5 4-41-15,-2-1 13 0,2 1-13 0,-4-5 13 16,6-1-13-16,-1 2 13 0,5 0-13 0,1-2 13 16,4 2-13-16,0-1 34 0,0 5-34 0,2-10 34 0,5 0-34 15,10-3-4-15,5-1 4 0,-7 5-3 0,-6 2 3 16,8 0-17-16,1 0 17 0,1-2-17 0,-5-1 17 15,5 0 4-15,-2 0-4 0,5 1 4 0,4-9-4 0,-2-1 6 16,0 0-6-16,1 10 6 0,5 3-6 0,3-2-4 16,-1 5 4-16,1-1-3 0,0 0 3 0,8 3-1 15,3 1 1-15,4 7 0 0,4 5 0 0,3-3 45 16,2-3-45-16,-9-2 45 0,-5-10-45 0,5 1-10 16,0-3 10-16,14 2-10 0,10 0 10 0,-1-2 0 15,1-7 0-15,-2 5 0 0,-2 0 0 0,0 1 4 16,3-5-4-16,1 4 4 0,-2 6-4 0,4-2 2 15,1 2-2-15,-3 0 2 0,2 3-2 0,-50-18 19 0,0 0-19 16,65 19 20-16,9 6-20 0,-74-25 0 0,0 0 0 16,103 32 0-16,21 5 0 0,-124-37 55 0,0 0-55 15,129 18 55-15,4-7-55 0,-133-11-39 0,0 0 39 0,131-3-39 16,0-8 39-16,-20-4-1 0,-13-4 1 0,-10 1 0 16,-14-1 0-16,-4-5 44 0,-3 2-44 0,1 6 45 15,2-3-45-15,2 6 40 0,-2 4-40 0,0-6 41 16,2 0-41-16,-3 6-11 0,-5 9 11 0,7-15-11 15,-3-3 11-15,2 0-5 0,2-1 5 0,-15 1-5 16,-9 3 5-16,6 0 33 0,-1 0-33 0,14-3 34 16,12-6-34-16,-79 24-8 0,0 0 8 0,87-22-8 15,13-8 8-15,-100 30 0 0,0 0 0 0,97-27 0 16,3-7 0-16,-20 7 9 0,-14-1-9 0,-22 9 9 16,-16 8-9-16,0-2 15 0,-6 2-15 0,-4-2 15 15,-1-1-15-15,5 1 51 0,2-2-51 0,-17 0 52 0,-7 0-52 16,-3-3 24-16,-1-4-24 0,-7 3 25 0,-7 5-25 15,-1-7-3-15,-3 3 3 0,-4-1-2 0,-5 1 2 16,31 18-4-16,0 0 4 0,-50-19-4 0,-13-1 4 16,0-2-1-16,-5 2 1 0,-21 1-1 0,-16 1 1 0,5 3-9 15,-1 6 9-15,-4-6-8 0,-1 2 8 0,-4-2-33 16,1 2 33-16,-4 2-32 0,6 4 32 0,-2 1-17 16,8 6 17-16,-5-5-16 0,1-2 16 0,0 5-65 15,-2 2 65-15,9-4-64 0,7 4 64 0,91 0-43 16,0 0 43-16,-129 4-42 0,-24 5 42 0,20-4-452 15,6 5 452-15,5 8-451 0,7 1 451 0,-125 19-1094 0</inkml:trace>
  <inkml:trace contextRef="#ctx0" brushRef="#br0" timeOffset="6831.6">17066 5377 1793 0,'0'0'0'0,"0"0"0"0,0 0-17 0,0 0 17 0,0 0-17 0,0 0 17 16,0 0 49-16,0 0-49 0,0 0 49 0,-31-5-49 0,3-1 77 15,-7 2-77-15,-9-8 78 0,-8 0-78 0,-1-2 0 16,-3 1 0-16,6-2 0 0,2 2 0 0,-3-2 38 16,-1 1-38-16,-11 1 39 0,-1 2-39 0,-18-2 16 15,-10-2-16-15,2 0 17 0,3-3-17 0,-2 8 19 16,1 1-19-16,1 0 20 0,2 0-20 0,-6-6-1 15,-3 2 1-15,4 4-1 0,1 3 1 0,-9 1 4 16,-7 1-4-16,4-2 5 0,-1-3-5 0,102 9-28 16,0 0 28-16,-148-9-28 0,-31 0 28 0,179 9-71 0,0 0 71 15,-197-13-70-15,-21 4 70 0,218 9-52 0,0 0 52 0,-242-8-51 16,-20-1 51-16,44 2-41 0,30 1 41 16,27 1-41-16,30-5 41 0,-8 5 6 0,5 5-6 0,10 0 6 15,11 0-6-15,113 0 6 0,0 0-6 0,-179 5 6 16,-40 1-6-16,219-6 39 0,0 0-39 0,-235 18 40 15,-21 3-40-15,62 1-53 0,33-4 53 0,13 1-53 16,17-1 53-16,4-3 19 0,9 3-19 0,9-7 20 16,13 2-20-16,-4-2 39 0,4 2-39 0,4-2 40 15,3-1-40-15,89-10-31 0,0 0 31 0,-114 16-31 16,-17 5 31-16,22-3 116 0,7-3-116 0,12 0 116 16,8-2-116-16,3-1 0 0,7 0 0 0,9 0 0 15,10-2 0-15,5 1 12 0,5 2-12 0,10-2 13 16,5-2-13-16,1-2 3 0,3 3-3 0,3-5 3 0,3 4-3 15,-1-3 8-15,3 3-8 0,7-3 9 0,5-3-9 16,4-3 22-16,0 0-22 0,-2 10 23 0,4-1-23 16,3 0 37-16,3 2-37 0,7 6 38 0,3 3-38 15,1 0 0-15,3 6 0 0,9 0 1 0,2 5-1 0,2-3 1 16,8 0-1-16,1-2 2 0,2 1-2 0,8-3 5 16,7 0-5-16,-8-2 5 0,5-1-5 0,-58-21 2 15,0 0-2-15,110 22 2 0,38-2-2 0,-24-3 74 16,-2-10-74-16,-6 1 74 0,-2-8-74 0,-3 1-5 15,-2 1 5-15,-2 0-5 0,0 2 5 0,-107-4 62 16,0 0-62-16,144 11 63 0,28 7-63 0,-23 5 7 0,-3 6-7 16,-11-5 8-16,-9-2-8 0,1 6 7 0,-1 5-7 15,-3-7 8-15,-6 0-8 0,4 0 35 0,1-1-35 0,0-1 35 16,-2-3-35-16,4-6-5 0,-1-6 5 16,5 4-4-16,3-2 4 0,0-2-6 0,2-2 6 0,0-5-5 15,-2-4 5-15,2-7 68 0,0-4-68 0,2 2 69 16,1-2-69-16,-3-7 54 0,2-2-54 0,-6 3 54 15,0 5-54-15,-3-10 11 0,1-8-11 0,-5 4 11 16,0-1-11-16,-122 29 12 0,0 0-12 0,170-39 12 16,29-3-12-16,-40 1 3 0,-13 2-3 0,-17 12 4 15,-13 6-4-15,-7-3 1 0,-9-1-1 0,-8 1 2 16,-1 0-2-16,-3 0 3 0,1 0-3 0,-15 0 4 16,-11-2-4-16,-2 0 0 0,-4-6 0 0,-4 7 1 15,-5-1-1-15,-48 26 1 0,0 0-1 0,45-33 2 0,-1-3-2 16,-18 5 5-16,-17 7-5 0,-3 2 5 0,-6 7-5 15,0 15 0-15,0 0 0 0,-24-26 0 0,-21-5 0 16,-3 11-30-16,-11 7 30 0,-20-24-30 0,-15-7 30 16,-8 3-1-16,-7 2 1 0,-3 6 0 0,-3 5 0 15,115 28 3-15,0 0-3 0,-172-29 4 0,-36-3-4 0,18 8-142 16,-6 6 142-16,2 7-141 0,0 2 141 0,-1-4-853 16,-1-2 853-16,-9 9-852 0,-2 8 852 0,-203-4-387 15</inkml:trace>
  <inkml:trace contextRef="#ctx0" brushRef="#br0" timeOffset="29082.34">13145 7295 1087 0,'0'0'0'0,"-11"2"0"15,-2 5 0-15,13-7-66 0,-9 0 66 0,9 0-65 16,0 0 65-16,0 0 91 0,-4-9-91 0,4 9 91 15,-11-13-91-15,-2 8 208 0,2-1-208 0,-6-1 208 16,1-1-208-16,1-5 147 0,-4-5-147 0,5 12 147 16,-1 3-147-16,2 3 37 0,0 0-37 0,-13-6 38 15,-13-1-38-15,39 7 0 0,0 0 0 0,-42-9 1 16,-6-2-1-16,2-2 37 0,2 2-37 0,-1-2 38 16,-1 3-38-16,7 9 64 0,2 1-64 0,-3-8 64 15,-5 3-64-15,5-1-16 0,-4 1 16 0,-1 1-15 0,-1-4 15 16,0 3-1-16,0 3 1 0,1-5 0 0,1 5 0 15,2-4 9-15,-3 3-9 0,1-3 10 0,0 2-10 16,-1-5-27-16,-3 4 27 0,0-5-27 0,0 1 27 0,-1 0 7 16,-1 2-7-16,-2-5 7 0,4 1-7 0,-7 2 36 15,-1 0-36-15,-1 2 37 0,0 1-37 0,57 6 10 16,0 0-10-16,-87-9 10 0,-18 3-10 0,14 3 8 16,6 3-8-16,6-2 8 0,11 0-8 0,68 2-4 15,0 0 4-15,-78-2-3 0,-3 2 3 0,7 0-1 16,9 2 1-16,10-2-1 0,13 0 1 0,42 0 22 15,0 0-22-15,-72-6 22 0,-17 1-22 0,15-4 33 16,6-4-33-16,11 5 34 0,10 1-34 0,-6 1 22 0,-1 1-22 16,3 1 23-16,1 4-23 0,-2 0 2 0,0 0-2 15,-5 0 2-15,4-5-2 0,-19 5-6 0,-4-4 6 16,15 4-5-16,13 4 5 0,-2-4-5 0,4 0 5 0,-2 1-5 16,-5 3 5-16,1 0 4 0,-5 1-4 0,3-1 4 15,-3 2-4-15,57-6 38 0,0 0-38 0,-85 11 39 16,-17 2-39-16,12-1-19 0,9 3 19 0,5-6-18 15,10 1 18-15,-1-3 31 0,4 4-31 0,15-3 31 16,10-1-31-16,-5 2 0 0,-5-1 0 0,2 3 0 16,-2 0 0-16,-2 2-6 0,-2-6 6 0,6 4-6 15,2 0 6-15,0 2 5 0,1 2-5 0,-3-2 5 16,3 2-5-16,43-15 37 0,0 0-37 0,-48 16 38 16,-1 6-38-16,6-1-13 0,4 1 13 0,1-4-12 15,4-3 12-15,7-2-28 0,5-2 28 0,1 2-28 16,3-2 28-16,7 2 18 0,1-2-18 0,-2 0 19 0,0 4-19 15,12-15-7-15,0 0 7 0,-9 15-6 0,0-3 6 16,5 5-13-16,4 5 13 0,0-9-13 0,0-2 13 0,2 2 16 16,4 2-16-16,8 9 17 0,5 5-17 0,5 3 38 15,2-4-38-15,-11-10 39 0,-8-9-39 0,4 2 7 16,2-1-7-16,22 8 8 0,15 10-8 0,3-4-5 16,5 0 5-16,-14-4-5 0,-2-3 5 0,6-3 34 15,4 1-34-15,5 4 34 0,6 1-34 0,-63-20-50 16,0 0 50-16,92 33-50 0,21 10 50 0,-113-43 3 15,0 0-3-15,124 46 3 0,14 4-3 0,-23-2 33 0,-8 0-33 16,-8-21 33-16,-8-8-33 0,1-1 0 0,4 2 0 16,-11 1 0-16,-7 1 0 0,5 0-2 0,4 2 2 15,-1-5-2-15,8 1 2 0,-94-20 7 0,0 0-7 0,126 15 7 16,27-6-7-16,-153-9 3 0,0 0-3 0,163 4 4 16,12-4-4-16,-175 0-2 0,0 0 2 0,179-4-1 15,8-2 1-15,-30-1 13 0,-19 1-13 0,-11 1 13 16,-20-1-13-16,2-3 0 0,-5-6 0 0,-3 6 0 15,-5 2 0-15,-1-3-25 0,-5 1 25 0,8-2-24 16,2-2 24-16,-10 6 2 0,-3 3-2 0,1-5 2 16,1-6-2-16,0 8-5 0,-1 5 5 0,-8-7-4 15,-8-1 4-15,5-4-1 0,3-10 1 0,-14 11-1 16,-3 4 1-16,3-3 0 0,6 5 0 0,-13-6 0 16,-7-3 0-16,-8-3 35 0,-3 1-35 0,-2-5 36 0,-1 3-36 15,-38 20-6-15,0 0 6 0,52-29-6 0,5-5 6 16,-9 3 32-16,-5-6-32 0,-10 8 32 0,-3 5-32 15,-6-4 5-15,-6 4-5 0,-9-7 5 0,-3 1-5 16,-12-3 47-16,-7 0-47 0,4-4 47 0,-2 3-47 16,11 34-5-16,0 0 5 0,-41-42-4 0,-18-6 4 15,59 48-5-15,0 0 5 0,-114-57-5 0,-43-6 5 0,22 15-105 16,-3 6 105-16,3 5-104 0,2 7 104 0,-4 6-359 16,-3 9 359-16,-8-9-359 0,-5 0 359 0,-151-22-1225 15</inkml:trace>
  <inkml:trace contextRef="#ctx0" brushRef="#br0" timeOffset="32069.37">14417 8290 1703 0,'0'0'0'0,"0"0"0"16,9 35 0-16,-9-35 180 0,0 0-180 0,9 41 180 15,3 10-180-15,-12-51 106 0,0 0-106 0,9 67 106 16,0 18-106-16,-9-85 34 0,0 0-34 0,13 136 34 16,-2 40-34-16,-11-176 1 0,0 0-1 0,9 207 1 15,-1 32-1-15,-8-239-43 0,0 0 43 0,5 292-42 16,-5 53 42-16,0-345-340 0,0 0 340 0,-7 382-340 0,-4 47 340 16,-4 379-1040-16</inkml:trace>
  <inkml:trace contextRef="#ctx0" brushRef="#br0" timeOffset="32234.27">14594 13429 1222 0,'0'0'0'0,"19"100"0"0,10 64 0 0,-29-164 245 16,0 0-245-16,46 220 246 0,12 60-246 16,-58-280 141-16,0 0-141 0,48 261 142 0,-4 8-142 0,-44-269 133 15,0 0-133-15,41 240 133 0,-6-18-133 0,-35-222 8 16,0 0-8-16,33 190 9 0,-4-28-9 0,-29-162 34 16,0 0-34-16,26 142 35 0,-4-24-35 0,-22-118-8 15,0 0 8-15,24 100-7 0,0-22 7 0,-24-78-353 0,0 0 353 16,24 57-352-16,2-18 352 0,24 57-1073 0</inkml:trace>
  <inkml:trace contextRef="#ctx0" brushRef="#br0" timeOffset="32909.17">21023 7255 1849 0,'0'0'0'16,"5"22"0"-16,1 15 0 0,1 11 128 0,2 12-128 0,-1 3 128 15,-1 11-128-15,-7 26 124 0,-4 14-124 0,4 6 125 16,2 9-125-16,0 8 4 0,0 9-4 0,0-6 5 16,-2 2-5-16,-2 4 25 0,0 2-25 0,-2 3 26 15,1 2-26-15,3-153 0 0,0 0 0 0,-8 213 0 16,1 41 0-16,0-38-1 0,-1-13 1 0,10-14-1 15,5-16 1-15,3 14 10 0,1 1-10 0,-2-7 10 16,0 2-10-16,0 9 24 0,1 5-24 0,1-5 25 16,4 0-25-16,-15-192 7 0,0 0-7 0,18 282 8 15,2 64-8-15,-3-69 86 0,-2-30-86 0,-8-35 86 16,0-35-86-16,-7-177 96 0,0 0-96 0,13 242 96 0,6 33-96 16,-19-275 61-16,0 0-61 0,24 286 62 0,4 19-62 15,-8-76-38-15,0-46 38 0,-1-25-38 0,1-32 38 16,0 9-30-16,2-6 30 0,-5-18-30 0,0-14 30 15,3 1-58-15,2-5 58 0,-5-10-58 0,-3-10 58 0,1 1-46 16,-2-2 46-16,0-9-46 0,-2-6 46 0,2-5-155 16,2-4 155-16,-10-17-154 0,1-12 154 0,7 31-1649 15</inkml:trace>
  <inkml:trace contextRef="#ctx0" brushRef="#br0" timeOffset="33795.24">14626 7734 1804 0,'0'0'0'0,"0"0"0"16,-39 32 0-16,39-32 173 0,0 0-173 0,-2 29 174 15,13 5-174-15,-4 8 104 0,6 6-104 0,-9 7 104 16,-2 6-104-16,-4 8 56 0,-2 8-56 0,-1 32 57 16,1 18-57-16,-5 12-6 0,-2 14 6 0,2-5-6 15,1-1 6-15,3 18 1 0,1 8-1 0,2 3 1 16,2 6-1-16,0 16-24 0,4 9 24 0,1 1-23 16,-1 6 23-16,2 8-38 0,1 7 38 0,0-17-37 0,-1-7 37 15,3 5-3-15,0 3 3 0,-7-14-3 0,0-9 3 16,4 4 0-16,3 2 0 0,-2-21 0 0,1-13 0 15,3-1 13-15,2 0-13 0,1-12 13 0,5-5-13 16,-19-144 70-16,0 0-70 0,39 198 70 0,9 36-70 0,-48-234 66 16,0 0-66-16,59 229 67 0,13 13-67 0,-72-242 37 15,0 0-37-15,74 225 37 0,1-7-37 0,-16-47 43 16,-7-32-43-16,-8-26 43 0,-3-30-43 0,-6 3-23 16,-4-8 23-16,-1 1-22 0,-1-1 22 0,-3-6-2 15,0-2 2-15,0 0-2 0,0-2 2 0,-26-68-3 16,0 0 3-16,31 78-3 0,6 5 3 0,-9-17-13 0,-4-8 13 15,-4-12-13-15,-5-11 13 0,-15-35-60 0,0 0 60 16,13 26-60-16,-2-12 60 0,-11-14-97 0,0 0 97 16,13 12-96-16,2-7 96 0,-15-5-609 0,0 0 609 15,9 0-608-15,2-5 608 0,11-1-675 0</inkml:trace>
  <inkml:trace contextRef="#ctx0" brushRef="#br0" timeOffset="34219.53">15202 16800 2039 0,'0'0'0'0,"-6"9"0"0,-1 6 0 16,7-15 193-16,0 0-193 0,5 9 194 0,4-2-194 15,-9-7 142-15,0 0-142 0,26 2 142 0,11-5-142 0,2-3 41 16,7-1-41-16,4-8 41 0,7-5-41 0,8 1-35 16,9 3 35-16,1-7-34 0,-1-2 34 0,24-7 27 15,17-5-27-15,-7-5 27 0,3-6-27 0,6 2-35 16,3-1 35-16,-4 5-34 0,0 1 34 0,4-1 4 16,6-1-4-16,3 3 5 0,2 3-5 0,4-4 30 15,1 1-30-15,-1 1 30 0,0 2-30 0,-135 37-4 16,0 0 4-16,192-55-4 0,41-12 4 0,-36 3 0 15,-3-3 0-15,-20 17 0 0,-14 13 0 0,-160 37 0 0,0 0 0 16,220-51 0-16,33-8 0 0,-253 59 22 0,0 0-22 16,267-59 23-16,23-2-23 0,-59 11-40 0,-32 9 40 15,-38 4-39-15,-35 6 39 0,-4 11-35 0,-15 10 35 16,-4-12-35-16,-5-5 35 0,-8 8-112 0,-5 6 112 0,-4-5-112 16,-5-1 112-16,-8 4-377 0,-5 3 377 0,-7-9-376 15,-7-1 376-15,57-20-1112 0</inkml:trace>
  <inkml:trace contextRef="#ctx0" brushRef="#br0" timeOffset="34846.68">17332 7177 494 0,'0'0'0'0,"116"-9"0"15,76-8 0-15,-1 2 100 0,21 1-100 0,-16-7 101 0,-6-1-101 16,0 0 276-16,-4 0-276 0,-7-4 277 0,-3-4-277 16,-176 30 179-16,0 0-179 0,251-33 180 0,48-6-180 0,-53 8 83 15,-19 3-83-15,-45 8 83 0,-28 2-83 0,-8 8 42 16,-15 5-42-16,-4-3 43 0,-9-1-43 0,-5 0 9 16,-8 2-9-16,-5 3 10 0,-6 4-10 0,-94 0-257 15,0 0 257-15,114 0-257 0,12 4 257 0,114 1-898 16</inkml:trace>
  <inkml:trace contextRef="#ctx0" brushRef="#br0" timeOffset="35762.28">14321 10741 1435 0,'0'0'0'0,"18"-3"0"16,6-3 0-16,-24 6 117 0,0 0-117 0,26-15 117 16,6-7-117-16,-32 22 124 0,0 0-124 0,51-22 125 15,18-4-125-15,1 2 26 0,9 0-26 0,19-2 26 16,9 1-26-16,0 4 5 0,4 5-5 0,-2-3 5 0,2-5-5 15,9 2-42-15,0 2 42 0,3-2-41 0,-3-2 41 16,8 0-24-16,3 2 24 0,0 1-23 0,4-3 23 16,3 0-6-16,6 0 6 0,-2-3-6 0,4-1 6 15,-146 28 98-15,0 0-98 0,209-48 98 0,40-9-98 0,-29 12 78 16,-8 5-78-16,-24 1 79 0,-20 4-79 0,0 2 24 16,-7-1-24-16,-11 7 25 0,-8 5-25 0,-2 1 30 15,-5 7-30-15,0-5 30 0,-3-1-30 0,-6-1 5 16,-4 5-5-16,2-6 5 0,1 1-5 0,-7 3-26 15,-3-1 26-15,-6 1-25 0,-8 3 25 0,1 6 18 16,-4 0-18-16,-6-2 18 0,-3-2-18 0,-8 5-7 16,-7 7 7-16,-4-5-6 0,-4-7 6 0,-7 8 56 0,-5-1-56 15,-4 6 57-15,-2 2-57 0,-48-2 41 0,0 0-41 16,48 4 42-16,-6-3-42 0,-1 3 53 0,-4 0-53 16,-2-1 53-16,-2 3-53 0,-7 1 34 0,-4 4-34 0,-2 1 34 15,-1 0-34-15,-4 0-9 0,-4 4 9 0,2-5-8 16,-1 0 8-16,1-3-65 0,2-3 65 0,-2 1-65 15,-2 1 65-15,-2 2-211 0,-1 1 211 0,-3-1-210 16,-3 2 210-16,6 9-1451 0</inkml:trace>
  <inkml:trace contextRef="#ctx0" brushRef="#br0" timeOffset="36392.15">14829 13490 1692 0,'0'0'0'0,"24"2"0"15,16 2 0-15,3-8 161 0,10 0-161 0,1-3 162 16,7-4-162-16,2-6 124 0,3-5-124 0,26-8 124 15,17-3-124-15,-4 0-2 0,4-4 2 0,-2-2-2 0,2-1 2 16,-109 40 18-16,0 0-18 0,150-56 19 0,25-10-19 16,-14 9 17-16,0 3-17 0,-10-1 17 0,-3 5-17 15,-8-4 62-15,-2-1-62 0,8 5 63 0,7 2-63 0,-8 6 15 16,-3 5-15-16,4-4 15 0,-1 2-15 0,9 2 67 16,-3 2-67-16,-5 0 67 0,-4 2-67 0,8-7 37 15,5-5-37-15,-11 6 38 0,-6 3-38 0,1-1-55 16,-5 2 55-16,-4 3-55 0,-5 3 55 0,-5 1-80 15,-4 4 80-15,-9 2-80 0,-9 1 80 0,4 1-377 16,-6 2 377-16,-19 8-376 0,-12 1 376 0,77-9-1100 16</inkml:trace>
  <inkml:trace contextRef="#ctx0" brushRef="#br0" timeOffset="37520">12305 10289 1681 0,'0'0'0'0,"0"0"0"15,13 15 0-15,-13-15 143 0,0 0-143 0,0 0 144 16,7-15-144-16,-7 15 91 0,0 0-91 0,2-7 92 0,0-2-92 16,-2 9 23-16,0 0-23 0,9-2 24 0,4 5-24 15,-6 7 9-15,1 4-9 0,1 3 9 0,2 9-9 16,2 2 30-16,-4 7-30 0,2 7 30 0,0 6-30 16,-11-48 1-16,0 0-1 0,13 72 2 0,0 17-2 0,8 16 3 15,3 19-3-15,5-21 4 0,8-13-4 0,-4 5 6 16,2-1-6-16,6-11 7 0,3-6-7 0,-44-77 31 15,0 0-31-15,67 100 31 0,8 16-31 0,1-27 39 16,5-8-39-16,-10-5 40 0,-7-10-40 0,-64-66 0 16,0 0 0-16,87 70 0 0,14-3 0 0,-12-12-69 15,-8-7 69-15,-3-15-69 0,-2-10 69 0,-4-10 58 16,-4-10-58-16,2 6 58 0,-7 4-58 0,-63-13-41 16,0 0 41-16,77-3-40 0,12-7 40 0,-89 10 10 0,0 0-10 15,77-20 10-15,-1-11-10 0,-76 31 1 0,0 0-1 16,54-30 1-16,-15-9-1 0,-14 12-5 0,-14 5 5 0,-1 9-5 15,-10 7 5-15,-4-1 1 0,0-1-1 0,-3-16 1 16,-2-9-1-16,-10-4-24 0,-3 0 24 0,-4 4-23 16,-3 2 23-16,-5 1-1 0,1 2 1 0,-4 3 0 15,4 2 0-15,33 23 8 0,0 0-8 0,-44-25 8 16,-4-1-8-16,48 26 0 0,0 0 0 0,-58-24 0 16,1 4 0-16,4 1-15 0,3 4 15 0,15 6-14 15,3 4 14-15,3 3 33 0,1 4-33 0,12-2 33 16,3 1-33-16,13-1 33 0,0 0-33 0,-11 4 34 15,1-4-34-15,10 0 3 0,0 0-3 0,0 0 4 16,0 11-4-16,0-11 31 0,0 0-31 0,24 9 31 16,10 4-31-16,-34-13 34 0,0 0-34 0,44 13 34 0,9 4-34 15,-1-1-20-15,3 3 20 0,-7-4-19 0,2-1 19 16,-4 1 21-16,1 0-21 0,-3 2 21 0,-5-1-21 16,-4 6-11-16,-4 2 11 0,-7-2-10 0,-3 2 10 0,-3 0 0 15,-3-3 0-15,-6 5 0 0,-3 3 0 0,-6-29 9 16,0 0-9-16,-2 46 9 0,-6 12-9 0,-5-1-1 15,-3 4 1-15,-3-2-1 0,-3-2 1 0,22-57-139 16,0 0 139-16,-35 85-139 0,-11 20 139 0,-35 85-1616 16</inkml:trace>
  <inkml:trace contextRef="#ctx0" brushRef="#br0" timeOffset="42247.98">5825 8824 1681 0,'0'0'0'0,"-4"-12"0"15,-5-4 0-15,3 1 183 0,3 0-183 0,1 6 183 16,2 4-183-16,0 5 133 0,-4-10-133 0,4 10 134 16,0 0-134-16,0 0 1 0,0 0-1 0,0 0 2 15,0 0-2-15,0 0 1 0,0 0-1 0,0 0 2 16,0 0-2-16,0 0 0 0,0 0 0 0,0 0 0 15,0 15 0-15,4 4-17 0,1 5 17 0,-3 12-17 16,0 14 17-16,4 9 26 0,-1 4-26 0,-1 11 26 16,-4 2-26-16,5 33 52 0,5 23-52 0,-9-6 53 0,3 7-53 15,5 4 6-15,2 1-6 0,-1 2 6 0,-1 4-6 0,-4 4 24 16,-3 3-24-16,9 4 25 0,2 4-25 0,2 16 3 16,3 16-3-16,3-5 3 0,-3 4-3 0,1 13 36 15,1 13-36-15,0-7 36 0,8 3-36 0,0 13-3 16,5 12 3-16,-4-18-3 0,-3-8 3 0,-26-211-10 15,0 0 10-15,37 319-10 0,0 69 10 0,-5-86 34 16,-7-30-34-16,7-36 34 0,-1-31-34 0,-5 3 74 16,-4-8-74-16,-2-19 74 0,3-13-74 0,1-8 70 15,0-6-70-15,0-7 71 0,1-5-71 0,1-5 63 16,-2-6-63-16,2-15 63 0,2-9-63 0,-8 0-2 16,2-1 2-16,-5-20-2 0,0-10 2 0,-1-2 0 0,3-4 0 15,-1-15 0-15,-3-10 0 0,-2-1-66 0,2-3 66 0,-6-12-65 16,2-9 65-16,2 3-166 0,2-3 166 0,3-5-166 15,2-2 166-15,17 14-1828 0</inkml:trace>
  <inkml:trace contextRef="#ctx0" brushRef="#br0" timeOffset="43117.61">10317 8451 1670 0,'0'0'0'0,"14"-32"0"0,10-18 0 0,0 8 164 15,4 0-164-15,-4 5 165 0,2-2-165 0,-4 20 135 16,-2 12-135-16,-1-8 135 0,-4 0-135 0,-3 6 77 16,-6 4-77-16,3 5 78 0,-5 5-78 0,-4-5 34 0,0 0-34 15,5 30 35-15,5 20-35 0,-8 9 32 0,1 11-32 16,-3 4 33-16,2 5-33 0,-2-79 49 0,0 0-49 0,-2 148 49 15,-3 49-49-15,-3-16 29 0,6 11-29 0,-1-7 29 16,1-1-29-16,2-184-8 0,0 0 8 0,5 297-7 16,5 75 7-16,-10-372 5 0,0 0-5 0,14 443 6 15,7 66-6-15,1-108 22 0,4-53-22 0,-2-37 22 16,0-42-22-16,-24-269-75 0,0 0 75 0,31 373-74 16,4 57 74-16,-11-88 12 0,-5-40-12 0,3-49 12 15,2-46-12-15,0 14 32 0,0-6-32 0,0-18 32 16,0-14-32-16,-24-183 77 0,0 0-77 0,31 271 78 15,4 56-78-15,-5-61 55 0,-4-24-55 0,-2-43 56 16,-2-35-56-16,-4-3 30 0,-1-15-30 0,1-2 30 16,-1-6-30-16,0-5 11 0,1-8-11 0,-5-19 11 0,-2-18-11 15,0 3 47-15,0-4-47 0,0-10 47 0,0-9-47 16,-11-68-20-16,0 0 20 0,13 89-19 0,6 11 19 16,-10-28-2-16,2-17 2 0,-3-5-1 0,-3-11 1 15,1-12-29-15,-1-12 29 0,-1 4-29 0,-2-5 29 0,0-1-13 16,-2 0 13-16,0-13-12 0,0 8 12 0,0-8-64 15,0 0 64-15,0 0-63 0,0 0 63 0,0 0-20 16,0 0 20-16,0 0-20 0,1-8 20 0,-1 8-8 16,4-9 8-16,-4-10-7 0,0-6 7 0,0-5 0 15,-5-5 0-15,-3 7 0 0,-1 2 0 0,-2-3-46 16,-8-1 46-16,-3-3-45 0,-4-2 45 0,-5-7-2 16,0-6 2-16,-6 5-2 0,-2 4 2 0,-5-1-4 0,-3-1 4 15,-19-5-4-15,-12-6 4 0,-3 8-39 0,-6 2 39 16,2 7-38-16,-1 5 38 0,-10-1-34 0,-4 1 34 15,0 2-34-15,-1 4 34 0,-12 4-23 0,-9 5 23 0,4-3-22 16,-2-2 22-16,-11 12 29 0,-6 8-29 0,8-5 29 16,6-3-29-16,-5 6 46 0,3 4-46 0,1 4 46 15,-2 3-46-15,8 4-1 0,0 5 1 0,7 5 0 16,6 4 0-16,-4 3-1 0,2 3 1 0,11-3 0 16,11-1 0-16,-2 8 18 0,2 4-18 0,13-14 19 15,2-6-19-15,7 6-57 0,6 3 57 0,4-15-57 16,5-10 57-16,14-1-229 0,10-2 229 0,-5-4-229 15,-4-4 229-15,-30-1-1494 0</inkml:trace>
  <inkml:trace contextRef="#ctx0" brushRef="#br0" timeOffset="43780.39">5505 10123 1457 0,'0'0'0'0,"19"6"0"0,14 3 0 15,-13-4 69-15,-5-5-69 0,4-9 69 0,-5-2-69 0,9 2 121 16,6 1-121-16,4-6 121 0,10-1-121 0,5-2 57 15,5 3-57-15,5-7 58 0,2-6-58 0,9 3 86 16,3-6-86-16,24-3 87 0,18-2-87 0,-114 35 24 16,0 0-24-16,146-39 25 0,31-7-25 0,-14 9 25 15,5 2-25-15,-15-2 26 0,-11 0-26 0,-142 37 26 16,0 0-26-16,196-57 26 0,38-13-26 0,-234 70 76 16,0 0-76-16,253-80 76 0,30-10-76 0,-283 90 1 0,0 0-1 15,269-91 2-15,6 1-2 0,-275 90-31 0,0 0 31 16,259-83-31-16,-12 11 31 0,-247 72 0 0,0 0 0 15,222-63 1-15,-23 10-1 0,-199 53-68 0,0 0 68 16,168-41-68-16,-26 13 68 0,-142 28-722 0,0 0 722 0,111-24-721 16,-30 11 721-16,108-20-354 0</inkml:trace>
  <inkml:trace contextRef="#ctx0" brushRef="#br0" timeOffset="44185.43">6035 11092 1580 0,'0'0'0'0,"19"-3"0"0,14-1 0 0,-16 0 82 16,-5 4-82-16,3-4 83 0,-6 3-83 0,6-3 90 16,-2 0-90-16,26-11 91 0,11-9-91 0,7 2 30 15,9-4-30-15,6-1 30 0,10-1-30 0,21-9 110 16,13 0-110-16,3 4 111 0,1 0-111 0,0 3 57 16,3 3-57-16,1-1 58 0,5 0-58 0,-129 28-8 0,0 0 8 15,166-35-8-15,28-4 8 0,-15 2 11 16,-1 0-11-16,-23 1 11 0,-13-3-11 0,0 6-5 0,-11-1 5 15,0 3-5-15,-2 3 5 0,-129 28 14 0,0 0-14 0,172-35 15 16,26-5-15-16,-32 5-55 0,-19-1 55 0,-23 11-54 16,-22 1 54-16,-6-4-196 0,-6-3 196 0,-9 5-196 15,-9 0 196-15,-3 6-579 0,-3 5 579 0,-20 0-579 16,-13 2 579-16,43-15-312 0</inkml:trace>
  <inkml:trace contextRef="#ctx0" brushRef="#br0" timeOffset="44605.54">6404 12109 1222 0,'0'0'0'0,"32"0"0"0,21-5 0 0,5-3 156 16,8-1-156-16,15-6 156 0,15 1-156 0,4-9 144 15,5-1-144-15,-7 6 145 0,0 3-145 0,3 0 74 16,-1 3-74-16,5-9 75 0,2-3-75 0,6-2-6 0,2 2 6 15,-1-5-6-15,-3-3 6 0,-111 32 132 0,0 0-132 16,153-42 133-16,28-10-133 0,-22 8 33 0,-2 2-33 16,-19 5 33-16,-12 3-33 0,-3 7 11 0,-3 6-11 0,-1-6 11 15,-9-5-11-15,-6 7-31 0,-8 2 31 0,0-2-31 16,-6-1 31-16,-3 5 45 0,-2 3-45 0,-13 3 45 16,-11 2-45-16,-4 4-74 0,-7 3 74 0,-19 1-73 15,-10 5 73-15,3-4-349 0,-4 8 349 0,-11-4-348 16,-5 0 348-16,5 0-976 0</inkml:trace>
  <inkml:trace contextRef="#ctx0" brushRef="#br0" timeOffset="44983.11">6345 13462 1681 0,'0'0'0'0,"15"-13"0"0,9-5 0 0,-9 11 149 16,-4 3-149-16,7 0 149 0,5 1-149 0,6-3 149 16,10 0-149-16,13-8 149 0,7-5-149 0,-59 19 16 15,0 0-16-15,107-33 17 0,37-15-17 0,-15 2 53 16,0-4-53-16,-3 8 53 0,-4 3-53 0,-2 0 1 0,-10-3-1 15,9 5 2-15,1 5-2 0,0 6 3 0,-2 4-3 16,-2-2 4-16,-1 0-4 0,-5-3 23 0,3-3-23 16,1 1 24-16,6-1-24 0,-5 6 1 0,-3 4-1 0,1-2 2 15,-6-1-2-15,-107 23-12 0,0 0 12 0,137-22-12 16,16-5 12-16,-27 4-5 0,-12 3 5 0,-11 7-4 16,-12 6 4-16,-17-1-57 0,-10 3 57 0,-6-3-56 15,-10 3 56-15,-48 5-762 0,0 0 762 0,40-4-762 16,-3 4 762-16,42-3-354 0</inkml:trace>
  <inkml:trace contextRef="#ctx0" brushRef="#br0" timeOffset="45386.87">6744 14256 1659 0,'0'0'0'0,"24"-4"0"0,17-3 0 0,3-2 208 16,10-6-208-16,3-2 208 0,4-1-208 0,-61 18 104 15,0 0-104-15,109-33 105 0,35-10-105 0,-144 43 120 16,0 0-120-16,162-44 120 0,25-8-120 0,-25 14-13 15,-9 6 13-15,-14 3-12 0,-14 1 12 0,5 2 49 0,-3 0-49 16,-7 4 49-16,-2 4-49 0,2-6 16 0,0 0-16 16,-7-2 17-16,-2 0-17 0,-111 26 30 0,0 0-30 15,144-35 30-15,18-4-30 0,-162 39 32 0,0 0-32 16,172-35 33-16,10 0-33 0,-39 7 2 0,-27 10-2 0,-18-2 2 16,-21 7-2-16,-1 0-1 0,-11 3 1 0,-14 7-1 15,-14 3 1-15,-4 2 0 0,-9 3 0 0,-14-5 0 16,-8 0 0-16,-2 0-65 0,0 0 65 0,0 0-64 15,-15 17 64-15,15-17-333 0,0 0 333 0,-39 22-332 16,-18 9 332-16,-39 23-1330 0</inkml:trace>
  <inkml:trace contextRef="#ctx0" brushRef="#br0" timeOffset="45730.78">6944 15652 1815 0,'0'0'0'0,"20"-6"0"0,17-1 0 0,-2-3 164 16,7-2-164-16,-1-3 164 0,3 0-164 0,4-2 124 15,4 1-124-15,11-6 125 0,3-4-125 0,15-9 88 16,10-6-88-16,5 6 88 0,0 4-88 0,4 3 33 15,1 2-33-15,-7-2 34 0,-3-3-34 0,5 2 0 0,2-1 0 16,-4-1 1-16,0-1-1 0,7 3 42 0,5 1-42 16,-5 2 43-16,3 0-43 0,-5 2 19 0,-8 0-19 0,10 2 20 15,1 0-20-15,-2 0 2 0,-1-2-2 16,-8 0 2-16,-1 2-2 0,-1 3 13 0,-1 5-13 0,-3 1 14 16,-2 2-14-16,-83 11-5 0,0 0 5 0,96-19-4 15,8-1 4-15,-21-1-118 0,-9 3 118 0,-26 5-117 16,-19 6 117-16,45-14-1821 0</inkml:trace>
  <inkml:trace contextRef="#ctx0" brushRef="#br0" timeOffset="46302.24">5256 10383 1939 0,'0'0'0'0,"0"0"0"0,-7-14 0 16,7 14 154-16,0 0-154 0,9 11 154 0,6 7-154 16,-2 2 106-16,1 6-106 0,-1 7 107 0,2 1-107 0,-15-34-72 15,0 0 72-15,9 57-72 0,-1 17 72 0,10 59-1659 16</inkml:trace>
  <inkml:trace contextRef="#ctx0" brushRef="#br0" timeOffset="46857.28">5051 11984 1950 0,'0'0'0'0,"9"-6"0"0,6-5 0 0,-6 4 194 16,1-1-194-16,-10 8 195 0,9-9-195 0,-9 9 110 16,15-9-110-16,3-4 110 0,14-5-110 0,1 3 61 15,7-4-61-15,-14 10 62 0,-4 4-62 0,-1 5-88 16,-3 5 88-16,2 8-87 0,3 7 87 0,-12 2-199 15,-2 4 199-15,-4 8-199 0,-1 6 199 0,-4-40-101 16,0 0 101-16,0 46-100 0,-5 6 100 0,-5-10 198 16,1-3-198-16,0-7 198 0,5-5-198 0,2-5 93 0,-1-3-93 15,-1-8 94-15,8-5-94 0,-1 1 44 0,7 2-44 16,-10-9 44-16,11 6-44 0,2-4 42 0,-2-1-42 16,16-4 43-16,12-7-43 0,0-1-13 0,7-3 13 0,-13 1-12 15,-1-2 12-15,-32 15-129 0,0 0 129 0,50-24-128 16,12-13 128-16,53-24-1695 0</inkml:trace>
  <inkml:trace contextRef="#ctx0" brushRef="#br0" timeOffset="47337.25">5524 12885 1759 0,'0'0'0'0,"0"0"0"0,0-8 0 0,0 8 141 0,0 0-141 15,0 0 141-15,0 0-141 0,0 0 95 0,0 9-95 16,0-9 95-16,0 10-95 0,0-10 101 0,0 9-101 16,0-9 101-16,0 0-101 0,0 0 45 0,0 0-45 15,0 0 45-15,0 0-45 0,0 0 48 0,0 0-48 0,0 0 48 16,15-11-48-16,-1 3 78 0,10 1-78 0,4-4 78 15,5-4-78-15,2 4-5 0,2 2 5 0,-13 2-5 16,-9 1 5-16,5 2-7 0,3 2 7 0,10 6-7 16,2 5 7-16,-6 6-1 0,-3 7 1 0,-5-9-1 15,-10-4 1-15,-4 6-80 0,-5 4 80 0,-4 5-80 16,-7 9 80-16,9-33-94 0,0 0 94 0,-19 39-94 16,-1 10 94-16,-4-1-251 0,-4 4 251 0,4-6-250 15,2 0 250-15,-24 47-1303 0</inkml:trace>
  <inkml:trace contextRef="#ctx0" brushRef="#br0" timeOffset="47623.31">5972 13867 1804 0,'0'0'0'15,"-3"7"0"-15,-3 6 0 0,-7-4 56 0,2 6-56 0,-4 0 56 16,3 3-56-16,12-18-610 0,0 0 610 0,-21 24-610 15,-1 8 610-15,-17 23-310 0</inkml:trace>
  <inkml:trace contextRef="#ctx0" brushRef="#br0" timeOffset="47714.25">5801 14204 1446 0,'0'0'0'0,"0"0"0"15,5 12 0-15,5-3 185 0,-1 2-185 0,-9-11 186 16,9 7-186-16,2-7 83 0,2-2-83 0,2 1 84 16,0-3-84-16,-15 4-628 0,0 0 628 0,27-19-628 15,14-10 628-15,29-19-329 0</inkml:trace>
  <inkml:trace contextRef="#ctx0" brushRef="#br0" timeOffset="47848.53">6135 13940 1748 0,'0'0'0'0,"0"24"0"0,-2 15 0 16,2 0 207-16,2 7-207 0,-2-2 207 0,0 4-207 0,0 4 80 16,0 3-80-16,5-3 81 0,1 4-81 0,0-5-299 15,1 3 299-15,-2-6-299 0,1 0 299 0,7 50-1159 16</inkml:trace>
  <inkml:trace contextRef="#ctx0" brushRef="#br0" timeOffset="48089.25">6140 15170 1804 0,'0'0'0'0,"15"11"0"15,13 7 0-15,-4 1 173 0,0 3-173 0,0-5 174 16,0 3-174-16,-4 0 37 0,4 1-37 0,-5-7 37 16,-6-3-37-16,1 0-630 0,-6-1 630 0,-1-5-630 15,-1-3 630-15,7 5-507 0</inkml:trace>
  <inkml:trace contextRef="#ctx0" brushRef="#br0" timeOffset="48209.55">6078 14976 1491 0,'0'0'0'0,"20"-13"0"0,17-4 0 0,-6-1 145 16,6-2-145-16,-9 3 146 0,1-1-146 0,32-17-1313 15</inkml:trace>
  <inkml:trace contextRef="#ctx0" brushRef="#br0" timeOffset="53073.28">2031 8635 1491 0,'0'0'0'0,"0"0"0"16,-17 0 0-16,17 0 145 0,0 0-145 0,0 0 146 15,0 0-146-15,0 0 7 0,0 0-7 0,0 0 8 16,-7 13-8-16,-1-7 16 0,3 3-16 0,-4 0 17 15,3 4-17-15,1 2-3 0,1 0 3 0,4-4-3 0,0 0 3 16,0-11 0-16,0 0 0 0,0 26 0 0,0 11 0 16,0 1 77-16,0 5-77 0,0 3 77 0,0 6-77 0,-4-1 10 15,2 1-10-15,2 5 10 0,0 0-10 16,6 14 6-16,-1 2-6 0,-1 18 6 0,-4 9-6 0,0-6 40 16,6 4-40-16,3 1 40 0,4 1-40 0,-13-100 23 15,0 0-23-15,16 127 24 0,7 21-24 0,1-21 17 16,0-5-17-16,1-11 17 0,7-10-17 0,-3-3 48 15,5-4-48-15,8-3 48 0,2 1-48 0,3 2 55 16,1 0-55-16,0 4 55 0,3 4-55 0,-1-3 43 16,2 7-43-16,1-5 43 0,3-1-43 0,-56-100-18 15,0 0 18-15,72 127-18 0,5 21 18 0,-7-23 0 0,-5-8 0 16,-4-21 0-16,-4-17 0 0,0-3 27 0,1-15-27 16,-7-10 27-16,-6-12-27 0,1 5 5 0,-2-1-5 0,-1-17 5 15,-8-17-5-15,2 6 48 0,1 0-48 0,5 3 48 16,8 4-48-16,-51-22-1 0,0 0 1 0,82 35-1 15,16 11 1-15,-14-3-1 0,-6 3 1 0,-6-7 0 16,-6-6 0-16,5-2 0 0,-5-1 0 0,-18-12 0 16,-15-5 0-16,6 4-48 0,-4-1 48 0,6-3-48 15,-1-3 48-15,3-1 40 0,3 0-40 0,-16-5 41 16,-6-4-41-16,3 2-35 0,-3 1 35 0,9-3-35 16,6-2 35-16,-4 2 4 0,-1 2-4 0,-16-4 5 15,-9-1-5-15,1-1 2 0,-7 0-2 0,8-3 3 16,8-8-3-16,-8 2-61 0,2-1 61 0,-4-10-61 15,-9-4 61-15,0 28-109 0,0 0 109 0,-7-39-108 0,-10-3 108 16,-1 3-75-16,-6 0 75 0,0 2-75 0,-6 2 75 16,-3 2-15-16,-6 3 15 0,2-1-15 0,-2 1 15 15,-3 10 12-15,-6 7-12 0,5-9 13 0,5-2-13 16,-1 2 64-16,2 3-64 0,7 1 64 0,-1 1-64 0,1 4 78 16,5 8-78-16,-3-4 78 0,4 1-78 0,-4 5 57 15,4 3-57-15,9-2 57 0,10 0-57 0,-4 4 30 16,3 1-30-16,6-3 30 0,0 0-30 0,0 0-44 15,0 0 44-15,0 0-43 0,7 0 43 0,3 0 37 16,4 2-37-16,9 2 37 0,4 2-37 0,3-3 0 16,3 1 0-16,0 0 0 0,1 3 0 0,1 0 0 0,3 1 0 15,-4-3 1-15,-3-1-1 0,4 0-1 0,4-1 1 16,1-1 0-16,5-2 0 0,-3 2 1 0,6 0-1 16,-27-2 1-16,-12-2-1 0,4 0 3 0,-4 2-3 0,21 2 4 15,12 0-4-15,-9 3-5 0,-3 5 5 0,-10-5-5 16,-1 1 5-16,-7 7-25 0,-6 3 25 0,-4 3-24 15,-4 5 24-15,-7 2 74 0,-4 7-74 0,2 2 74 16,-8 2-74-16,1 5 12 0,1 6-12 0,-7 0 12 16,2 0-12-16,-6 8-2 0,-1 6 2 0,-1-4-2 15,1-3 2-15,-8 17 0 0,-8 13 0 0,5-17 0 16,1-5 0-16,6-15-187 0,7-11 187 0,-5 3-187 16,1 1 187-16,-29 40-1550 0</inkml:trace>
  <inkml:trace contextRef="#ctx0" brushRef="#br0" timeOffset="55703.35">6881 12305 1916 0,'0'0'0'0,"0"13"0"15,-4 7 0-15,2 2 146 0,0 2-146 0,1 2 147 16,-7 4-147-16,8-30-20 0,0 0 20 0,-11 48-19 16,-7 13 19-16,-12 48-1563 0</inkml:trace>
  <inkml:trace contextRef="#ctx0" brushRef="#br0" timeOffset="55984.12">7630 12080 1894 0,'0'0'0'0,"-9"13"0"0,-6 9 0 0,6-2 166 16,0 2-166-16,1 10 167 0,3 5-167 0,-1 1 15 15,-3 7-15-15,-2-1 16 0,2 4-16 0,9-48-710 0,0 0 710 16,-17 63-709-16,1 12 709 0,-18 66-392 0</inkml:trace>
  <inkml:trace contextRef="#ctx0" brushRef="#br0" timeOffset="56420.27">8306 12386 1972 0,'0'0'0'0,"-11"30"0"16,-6 18 0-16,3-2 152 0,3 4-152 0,-2-12 153 0,5-6-153 15,5-3 74-15,3-3-74 0,-4-11 74 0,2-9-74 16,4 1-74-16,2-2 74 0,-4-5-73 0,0 0 73 15,0 0-65-15,0 0 65 0,14-24-65 0,10-14 65 0,-24 38 40 16,0 0-40-16,30-52 40 0,7-9-40 0,2-5 1 16,5-3-1-16,2-1 2 0,2-4-2 0,-4 4 30 15,2-4-30-15,-3 12 30 0,-1 4-30 0,6 3-57 16,0 7 57-16,-22 15-57 0,-13 16 57 0,11-5-101 16,0 2 101-16,9-4-101 0,6-2 101 0,-39 26-1 15,0 0 1-15,39-13-1 0,3 7 1 0,-12 10 139 16,-6 9-139-16,-7 11 140 0,-8 11-140 0,-2 2 75 15,-3 7-75-15,-8 4 76 0,-3 6-76 0,-1 5 39 0,3 7-39 16,-14-1 39-16,-1 0-39 0,-2 10-37 0,-2 10 37 16,4-28-37-16,5-12 37 0,0 1-238 0,8-4 238 15,-4-14-237-15,1-10 237 0,-10 29-1330 0</inkml:trace>
  <inkml:trace contextRef="#ctx0" brushRef="#br0" timeOffset="59588.21">15778 11412 998 0,'0'0'0'0,"5"9"0"0,6 4 0 16,-11-13 6-16,4 11-6 0,-4-11 7 0,0 0-7 16,0 0 106-16,0 0-106 0,0 0 106 0,0 0-106 15,0 0 143-15,0 0-143 0,0 0 144 0,0 0-144 16,0 0 154-16,0 0-154 0,0 0 154 0,0 0-154 0,0 0 86 16,0 0-86-16,0 0 87 0,0 0-87 0,0 0 90 15,7-6-90-15,4 3 91 0,8-1-91 0,-1 2 66 16,6-2-66-16,4-1 66 0,2-3-66 15,-30 8-1-15,0 0 1 0,38-9 0 0,3 0 0 0,0 0 2 16,-3-2-2-16,1 0 2 0,-2 1-2 0,-4 1 10 16,-1 0-10-16,-1 1 10 0,2 3-10 0,0 1 13 15,1 2-13-15,1-7 13 0,2 2-13 0,1 1-4 16,5 1 4-16,-2-5-3 0,-1 1 3 0,-40 9 35 0,0 0-35 16,43-13 36-16,3 0-36 0,-46 13-1 0,0 0 1 15,50-13 0-15,1 2 0 0,-51 11-2 0,0 0 2 0,50-11-1 16,-2 2 1-16,-7 2 9 0,-4-1-9 0,-11 5 10 15,-10 1-10-15,-16 2 15 0,0 0-15 0,22-2 16 16,-5 2-16-16,-17 0-3 0,0 0 3 0,13 0-3 16,-4 0 3-16,-9 0 0 0,0 0 0 0,0 0 0 15,7 2 0-15,-7-2 19 0,0 0-19 0,0 0 20 16,2 11-20-16,-2-4-57 0,0 2 57 0,0-9-57 16,-3 8 57-16,3-8-223 0,0 0 223 0,0 0-223 15,0 0 223-15,0 0-1337 0</inkml:trace>
  <inkml:trace contextRef="#ctx0" brushRef="#br0" timeOffset="60878.2">15783 11448 1401 0,'0'0'0'0,"9"6"0"15,6 5 0-15,-15-11 197 0,8 11-197 0,-8-11 198 0,0 0-198 16,0 0 162-16,0 0-162 0,0 0 163 0,5 11-163 16,-1 2 84-16,1 6-84 0,1 1 84 0,-4 2-84 15,-2-22 0-15,0 0 0 0,0 30 1 0,0 5-1 0,0-6-1 16,0 1 1-16,0-10 0 0,2-5 0 0,3 0 9 15,-1-3-9-15,-1-4 9 0,-1-6-9 0,-2-2 55 16,0 0-55-16,0 0 55 0,0 0-55 0,0 0 45 16,0 0-45-16,0 0 46 0,0 0-46 0,0 0 0 15,0 0 0-15,0 0 0 0,15-6 0 0,-6-1 30 0,6-1-30 16,-4 1 30-16,6-2-30 0,-17 9-38 0,0 0 38 16,24-11-38-16,7-4 38 0,-3 6-5 0,1-4 5 15,-1 7-4-15,0 1 4 0,-28 5 0 0,0 0 0 16,35-4 0-16,4 0 0 0,-39 4 18 0,0 0-18 15,42-3 18-15,6 1-18 0,-2-2-21 0,-1 2 21 16,-3-7-21-16,-3 0 21 0,1 1 12 0,-1 1-12 0,0 0 12 16,-4-1-12-16,0-3 13 0,0 0-13 0,-5 2 14 15,-3 3-14-15,-1 3-39 0,-4 1 39 0,4-6-39 16,2-3 39-16,0 6 37 0,1 3-37 0,-1-4 38 16,1 1-38-16,-1-1 20 0,-2 3-20 0,-4-5 20 15,-3 6-20-15,1-1-54 0,0 6 54 0,-1-3-54 16,-1 0 54-16,1 0 6 0,-7 0-6 0,1-3 7 15,0 1-7-15,-3 2 44 0,-5 0-44 0,-5 0 44 16,13-4-44-16,-13 4-3 0,0 0 3 0,0 0-3 16,0 0 3-16,0 0-7 0,0 0 7 0,0 0-6 0,0 0 6 15,0 0 1-15,-15-7-1 0,0-4 2 0,-5-4-2 16,20 15 1-16,0 0-1 0,-28-18 1 0,-5-5-1 16,2 5 0-16,1 3 0 0,8 0 0 0,7 4 0 15,-1 0 17-15,-1 4-17 0,6-2 17 0,4 1-17 0,-4 3-26 16,0 1 26-16,11 4-26 0,0 0 26 0,0 0-109 15,0 0 109-15,0 0-109 0,-12-6 109 0,1 1-1644 16</inkml:trace>
  <inkml:trace contextRef="#ctx0" brushRef="#br0" timeOffset="61915.2">16341 12058 1659 0,'0'0'0'16,"14"0"0"-16,10 0 0 0,-14 0 163 0,-7-4-163 0,-3 4 164 15,11 0-164-15,-11 0 78 0,0 0-78 0,0 0 78 16,0 0-78-16,0 0 71 0,0 7-71 0,0 3 71 16,0 1-71-16,2 7 44 0,2 6-44 0,0 6 44 15,-1 3-44-15,1 4 55 0,-2 2-55 0,2-3 56 16,1 1-56-16,1 0-1 0,-4-4 1 0,-1-1-1 15,1-3 1-15,0 1-39 0,0-1 39 0,-2-8-38 16,0-8 38-16,0 3-199 0,-2 3 199 0,0-10-198 16,-1 0 198-16,3-9-614 0,0 0 614 0,0 0-613 15,-12 9 613-15,1 1-372 0</inkml:trace>
  <inkml:trace contextRef="#ctx0" brushRef="#br0" timeOffset="62395.63">16385 11949 1726 0,'0'0'0'0,"11"3"0"0,6 5 0 0,-1-3 204 15,3 3-204-15,3-3 205 0,2 3-205 0,0-3 84 16,4-1-84-16,1-2 84 0,4 0-84 0,-1-10 38 15,-1-1-38-15,-1 2 38 0,-1 5-38 0,3-6-97 0,-5 1 97 16,3-2-97-16,-4-4 97 0,-2 4-2 0,0 3 2 16,-4-3-1-16,-3 0 1 0,-17 9 39 0,0 0-39 15,18-13 40-15,2-4-40 0,-20 17 11 0,0 0-11 0,17-13 11 16,-2 2-11-16,0 4 76 0,-6 3-76 0,-9 4 76 16,7-6-76-16,-7 6 16 0,0 0-16 0,0 0 17 15,0 0-17-15,0 0-1 0,0 0 1 0,-2 10-1 16,-5 6 1-16,7-16-83 0,0 0 83 0,-7 30-83 15,-3 12 83-15,10-42 75 0,0 0-75 0,-11 45 76 16,0 8-76-16,4-1 28 0,3 3-28 0,-1-12 28 16,3-6-28-16,2-37-47 0,0 0 47 0,0 35-47 15,3-2 47-15,-3-33 29 0,0 0-29 0,4 26 29 16,-2-4-29-16,-2-22 63 0,0 0-63 0,2 18 63 16,0-3-63-16,-4-6-37 0,0-9 37 0,0 9-37 15,-5-3 37-15,-1 3-1 0,-1 4 1 0,9-13-1 0,-11 8 1 16,2-5-2-16,0 1 2 0,-10 3-2 0,-3 4 2 15,3 4-50-15,5 4 50 0,-5-5-49 0,3-1 49 0,16-13-328 16,0 0 328-16,-24 22-328 0,-6 8 328 16,-22 22-1180-16</inkml:trace>
  <inkml:trace contextRef="#ctx0" brushRef="#br0" timeOffset="62879.89">17912 10348 1939 0,'0'0'0'0,"0"0"0"0,-8 8 0 16,8-8 137-16,0 0-137 0,6 9 138 0,5 0-138 0,0 0 158 16,2 2-158-16,-2 4 159 0,-3 4-159 0,-3-1 22 15,-1 4-22-15,3 6 23 0,-3 3-23 0,1 1-36 16,-3 1 36-16,2-2-36 0,1-1 36 0,1-1 26 16,1 3-26-16,-3-10 26 0,0-5-26 0,-1 1-58 15,-1-1 58-15,0-6-58 0,0-6 58 0,-2-5-105 16,4 8 105-16,-4-8-105 0,0 0 105 0,0 0-195 15,3-8 195-15,-3-1-194 0,2-6 194 0,2-9-1273 16</inkml:trace>
  <inkml:trace contextRef="#ctx0" brushRef="#br0" timeOffset="63250.43">18028 10267 1390 0,'0'0'0'0,"0"0"0"16,9 15 0-16,-9-15 246 0,0 0-246 0,11-2 247 15,6-5-247-15,-17 7 156 0,0 0-156 0,24-8 156 16,6-1-156-16,-30 9 76 0,0 0-76 0,33-9 76 16,0 0-76-16,-2-1 42 0,1-1-42 0,-8 4 42 15,-4 1-42-15,2-1 3 0,-5-2-3 0,5-1 3 16,2 3-3-16,-2-8 39 0,2-1-39 0,-3 5 39 16,-7 3-39-16,1 1 6 0,-2-1-6 0,2 3 6 15,-6-2-6-15,2 3 46 0,2 4-46 0,-6-2 47 0,-3 2-47 16,-4 0-10-16,7-6 10 0,-7 6-10 0,13 10 10 15,-5 1 0-15,1 5 0 0,-3 8 0 0,1 6 0 16,-2 3 6-16,1 8-6 0,-6-4 7 0,2 5-7 0,2 2 43 16,3 3-43-16,-3-5 44 0,-1-3-44 15,3-2-18-15,1-8 18 0,-5-5-18 0,0-3 18 0,-2-21 0 16,0 0 0-16,2 22 0 0,0 0 0 0,-2-22 19 16,0 0-19-16,-2 18 20 0,-2-3-20 0,-5-2-46 15,-4-2 46-15,-7 4-46 0,-8 1 46 0,28-16-2 16,0 0 2-16,-37 21-1 0,-11 3 1 0,6 3-85 15,-3 7 85-15,18-20-85 0,12-8 85 0,-28 14-1748 0</inkml:trace>
  <inkml:trace contextRef="#ctx0" brushRef="#br0" timeOffset="68386.39">16407 11317 1479 0,'0'0'0'0,"0"0"0"0,0 0 0 0,0 0 3 16,0 0-3-16,0 0 3 0,0 0-3 0,0 0 144 15,0 0-144-15,0 0 145 0,-13-7-145 0,2 1 94 16,-2 1-94-16,4-1 95 0,0 3-95 0,-2-1 106 16,1 2-106-16,-19-3 106 0,-8 1-106 0,0-2 43 15,-4 5-43-15,6-1 44 0,2 0-44 0,-4 2 42 16,0 0-42-16,-7 2 42 0,-4 3-42 0,-2-1 35 15,-2 1-35-15,-1 5 36 0,-2 3-36 0,-3 3 12 16,-3 6-12-16,4-3 13 0,-4-4-13 0,-13 1 48 0,-9 1-48 16,9 5 49-16,2 6-49 0,6 1 60 0,0 6-60 15,18-9 61-15,14-9-61 0,34-17 8 0,0 0-8 0,-46 26 9 16,2-4-9-16,5 2 34 0,6-2-34 0,5-4 35 16,8-3-35-16,0 2-14 0,1-6 14 0,4-2-13 15,6-2 13-15,0 1-34 0,-4-1 34 0,13-7-33 16,-6 4 33-16,6-4-254 0,0 0 254 0,0 0-254 15,0 0 254-15,0 0-288 0,0 0 288 0,10-17-287 16,3-12 287-16,11-17-1045 0</inkml:trace>
  <inkml:trace contextRef="#ctx0" brushRef="#br0" timeOffset="68805.87">15855 10993 1491 0,'0'0'0'0,"0"0"0"0,-5 14 0 0,-1-6 56 0,-3 1-56 16,9-9 56-16,-6 7-56 0,6-7-3 0,0 0 3 16,0 0-3-16,0 0 3 0,0 0 56 0,0 0-56 0,0 0 56 15,0 0-56-15,0 0 79 0,0 0-79 0,8 2 80 16,6 0-80-16,5 2 86 0,5-4-86 0,7 2 87 16,1 1-87-16,1 1 2 0,0 1-2 0,2 1 2 15,4 1-2-15,-6 1 90 0,-3-1-90 0,-1 4 90 16,-1 2-90-16,-28-13 25 0,0 0-25 0,28 19 26 15,-2-3-26-15,-26-16 2 0,0 0-2 0,20 22 2 16,-2 2-2-16,-5 2 34 0,-11 0-34 0,0-4 35 16,-4-3-35-16,0 3 14 0,-3 0-14 0,-8 4 15 15,-4 3-15-15,-3-5-43 0,-4-5 43 0,2-1-42 16,-2-1 42-16,-22 18-1650 0</inkml:trace>
  <inkml:trace contextRef="#ctx0" brushRef="#br0" timeOffset="69945.6">16634 12359 1524 0,'0'0'0'0,"15"-4"0"0,11-4 0 0,-17 5 121 16,-9 1-121-16,0 2 122 0,11-2-122 0,-11 2 124 16,9-2-124-16,-9 2 124 0,-3-11-124 0,-1 2 52 0,-2-2-52 15,1 3 53-15,1 5-53 0,4 3-116 0,-13-8 116 16,-5-6-116-16,-8-5 116 0,0 6 50 0,-5 0-50 16,5 2 50-16,-4 4-50 0,-3 3 65 0,-2 2-65 0,-2 2 66 15,-3 2-66-15,-5 2 78 0,-8 1-78 0,3 5 78 16,2 3-78-16,0-2 123 0,0 2-123 0,4 3 124 15,-4-3-124-15,1 6 34 0,3 3-34 0,11-8 34 16,1-4-34-16,-4 6-23 0,-5 1 23 0,4-1-22 16,0-3 22-16,0 4-18 0,-2 1 18 0,10-5-18 15,9-3 18-15,-4 1-95 0,1-2 95 0,-1 4-94 16,0-2 94-16,24-11-403 0,0 0 403 0,-18 11-403 16,1 0 403-16,-18 8-975 0</inkml:trace>
  <inkml:trace contextRef="#ctx0" brushRef="#br0" timeOffset="70322.42">16145 12071 1737 0,'0'0'0'0,"-17"5"0"0,-7 6 0 0,24-11 205 16,0 0-205-16,-16 8 206 0,1 1-206 0,15-9 130 15,0 0-130-15,-9 5 130 0,0-1-130 0,9-4 6 0,0 0-6 16,0 0 6-16,9 6-6 0,-9-6 4 0,0 0-4 16,18 0 4-16,15-4-4 0,-33 4 0 0,0 0 0 15,39 0 1-15,7 0-1 0,-46 0-15 0,0 0 15 0,50 4-15 16,2-1 15-16,-52-3 1 0,0 0-1 0,53 9 1 15,-3 3-1-15,-7 0 0 0,-6 5 0 0,-11-6 0 16,-8 0 0-16,-5-2 1 0,-4 4-1 0,-9 4 1 16,0 5-1-16,0-22 1 0,0 0-1 0,-16 30 1 15,-8 7-1-15,-2-6-113 0,-4 4 113 0,-1-2-112 16,-2 4 112-16,33-37-417 0,0 0 417 0,-43 37-417 16,-7 6 417-16,-42 38-846 0</inkml:trace>
  <inkml:trace contextRef="#ctx0" brushRef="#br0" timeOffset="71282.43">18002 10590 1379 0,'0'0'0'0,"-13"2"0"15,-14 2 0-15,-3-3-63 0,-3-1 63 0,9 2-62 16,11 4 62-16,-13-6 66 0,-3 2-66 0,-18-2 67 15,-10-2-67-15,-4-2 133 0,-5-1-133 0,-1 5 133 16,-3 5-133-16,-20 1 113 0,-16-1-113 0,9-3 113 0,1 0-113 16,3 2 162-16,3-1-162 0,-4 3 162 0,-4-4-162 15,98-2 82-15,0 0-82 0,-124 18 82 0,-18 10-82 16,13 9 32-16,3 11-32 0,17-11 32 0,13-8-32 16,-3 10 47-16,6 2-47 0,12-8 48 0,7-4-48 0,6 3 43 15,5-3-43-15,8 3 43 0,10-5-43 0,45-27-4 16,0 0 4-16,-51 35-3 0,1 2 3 0,19-9-66 15,10-6 66-15,8-9-66 0,8-6 66 0,-1-1-283 16,6 0 283-16,0-6-282 0,17 7 282 0,-17-7-595 16,0 0 595-16,22-6-594 0,8-7 594 0,21-5-331 15</inkml:trace>
  <inkml:trace contextRef="#ctx0" brushRef="#br0" timeOffset="71631.2">17184 10433 1580 0,'0'0'0'0,"-24"2"0"16,-14 4 0-16,3-1 127 0,-2 3-127 0,16-3 128 15,10-5-128-15,-2 0 128 0,0 0-128 0,-11 0 128 16,-7 0-128-16,9 0 38 0,3 4-38 0,6-4 38 16,6-2-38-16,7 2-42 0,0 0 42 0,11 0-41 15,11 2 41-15,8 0 29 0,7 1-29 0,2-1 29 0,-3 2-29 16,5-1 48-16,3-3-48 0,4 4 48 0,2 4-48 16,-50-8-161-16,0 0 161 0,65 12-161 0,12 0 161 15,-6 4 151-15,1 8-151 0,-17-9 151 0,-9 0-151 0,-46-15-34 16,0 0 34-16,39 27-33 0,-6 10 33 0,-11-2-211 15,-11 8 211-15,-11-1-210 0,-11 4 210 0,0 43-1185 16</inkml:trace>
  <inkml:trace contextRef="#ctx0" brushRef="#br0" timeOffset="74961.2">10470 11159 1883 0,'0'0'0'15,"-19"-2"0"-15,-10-2 0 0,5-1 182 0,0-8-182 16,-8-2 182-16,1-5-182 0,-6 1 81 0,-5 3-81 0,-3 1 82 16,-3 4-82-16,48 11 81 0,0 0-81 0,-75-13 81 15,-20 2-81-15,-12 7 0 0,-20 4 0 0,5-11 0 16,-2 0 0-16,4 9 0 0,8 4 0 0,-4-4 0 15,-4 2 0-15,3 2-21 0,1 7 21 0,-4-2-21 16,-7 1 21-16,3 8 3 0,-2 5-3 0,1 1 4 16,1-4-4-16,124-18-1 0,0 0 1 0,-172 37 0 15,-33 13 0-15,37 0-21 0,11 7 21 0,10-11-21 16,8-1 21-16,6 1 10 0,12 2-10 0,-3-2 11 16,4 0-11-16,2 6-27 0,7 3 27 0,2 4-27 15,2 0 27-15,4 6 12 0,3 1-12 0,0 1 12 16,2-1-12-16,10 4 22 0,8 4-22 0,5 2 23 0,-1 1-23 15,76-77-58-15,0 0 58 0,-76 106-58 0,1 19 58 16,75-125-1-16,0 0 1 0,-58 129 0 0,14 14 0 0,24-22-9 16,16-4 9-16,8-29-8 0,10-21 8 0,20 1 0 15,14-2 0-15,-6-16 1 0,-1-5-1 0,-41-45 4 16,0 0-4-16,81 42 4 0,26-5-4 0,-5-11 15 16,7-8-15-16,-8-7 15 0,-5-7-15 0,-96-4-9 15,0 0 9-15,148-11-8 0,25-13 8 0,-16-4 8 16,0-5-8-16,-9-4 8 0,-8-2-8 0,6 1 1 15,2-3-1-15,1-5 1 0,3-6-1 0,-152 52-17 0,0 0 17 16,210-70-16-16,39-13 16 0,-38 15-4 16,-12 7 4-16,-31-2-4 0,-26 0 4 0,-142 63-40 0,0 0 40 15,192-87-39-15,21-16 39 0,-36 14 36 0,-16 6-36 16,-29 11 37-16,-24 12-37 0,-108 60 73 0,0 0-73 16,136-87 73-16,10-15-73 0,-37 14 69 0,-20 3-69 0,-19 20 69 15,-19 15-69-15,-3-9 85 0,-9 0-85 0,-6 0 85 16,-7 2-85-16,-4 3 30 0,-5 3-30 0,-11 1 30 15,-12 2-30-15,-12-2 31 0,-6 4-31 0,0 7 31 16,1 8-31-16,-2-4 7 0,-9 1-7 0,-4 5 7 16,-5 1-7-16,43 28-1 0,0 0 1 0,-100-26-1 15,-38 0 1-15,12 14-45 0,-1 8 45 0,1 8-44 16,3 8 44-16,-5 12-162 0,7 10 162 0,-7 1-162 16,3 5 162-16,125-40-392 0,0 0 392 0,-163 74-392 15,-23 26 392-15,-163 73-1177 0</inkml:trace>
  <inkml:trace contextRef="#ctx0" brushRef="#br0" timeOffset="75730.27">10202 9612 1950 0,'0'0'0'0,"-22"5"0"16,-9 5 0-16,-10-1 22 0,-7 0-22 0,0 4 22 15,-4-4-22-15,52-9-112 0,0 0 112 0,-94 19-111 16,-31 1 111-16,125-20 102 0,0 0-102 0,-146 22 103 16,-24-3-103-16,15 1 109 0,3 0-109 0,14-3 109 15,9-8-109-15,-2 4 83 0,1 3-83 0,9-3 84 16,6-2-84-16,-10 6 0 0,-5 3 0 0,8 1 0 16,10 1 0-16,-10 2 1 0,-4 4-1 0,6 1 2 15,6 2-2-15,-6 3 71 0,-4-1-71 0,12 6 72 16,5 5-72-16,-2 8 9 0,2 7-9 0,9-4 10 0,5-1-10 15,8 1 18-15,10 0-18 0,-5 3 19 0,1-7-19 16,7 8-38-16,4 2 38 0,16 0-37 0,10 0 37 16,3 0-55-16,6 0 55 0,5 0-54 0,8 3 54 0,5 14-50 15,6 11 50-15,3-17-50 0,12-6 50 0,-6-66-10 16,0 0 10-16,18 89-9 0,15 14 9 0,-33-103 0 16,0 0 0-16,69 98 0 0,27 3 0 0,-6-27 69 15,4-18-69-15,4-8 70 0,5-13-70 0,-103-35 39 16,0 0-39-16,144 31 39 0,37-7-39 0,-181-24-10 15,0 0 10-15,216 9-10 0,37-9 10 0,-42-9 0 16,-19-11 0-16,-17 1 0 0,-12-3 0 0,-5-6 18 16,-1-5-18-16,-9-6 19 0,-13-3-19 0,-135 42 44 0,0 0-44 15,195-79 44-15,38-21-44 0,-41 15-1 0,-17 6 1 16,-31 9-1-16,-24 7 1 0,-120 63 0 0,0 0 0 16,148-89 1-16,15-14-1 0,-43 23 33 0,-19 14-33 0,-20 9 33 15,-18 9-33-15,-63 48 9 0,0 0-9 0,67-67 9 16,-3-7-9-16,-64 74 54 0,0 0-54 0,39-75 54 15,-19-5-54-15,-16 8 51 0,-15 2-51 0,-8 15 51 16,-8 11-51-16,27 44 7 0,0 0-7 0,-61-61 7 16,-20-6-7-16,81 67-1 0,0 0 1 0,-111-66-1 15,-24 1 1-15,11 12-52 0,-1 6 52 0,3 16-51 16,0 14 51-16,-5 8-18 0,-2 13 18 0,1-8-18 16,3-5 18-16,-3 15-118 0,3 8 118 0,-5-12-117 15,1-6 117-15,0 6-536 0,0 0 536 0,5 22-536 16,4 15 536-16,-124 22-887 0</inkml:trace>
  <inkml:trace contextRef="#ctx0" brushRef="#br0" timeOffset="76882.25">10136 9076 1983 0,'0'0'0'0,"-21"-9"0"16,-17-4 0-16,1-1 131 0,-2-5-131 0,-7 2 132 16,-4 5-132-16,-2 0 165 0,-5 5-165 0,-4-6 165 15,-4 0-165-15,-23 2 0 0,-19 2 0 0,7 0 0 16,0-2 0-16,-5 7 0 0,2-2 0 0,-3 3 1 16,-1-1-1-16,4 8 16 0,1 5-16 0,3-4 17 15,3 5-17-15,3 3 2 0,5 11-2 0,-8-8 2 16,0 1-2-16,-4 7 0 0,0 4 0 0,3-3 0 15,-3 1 0-15,-5 7-5 0,-8 4 5 0,11-2-4 16,6 2 4-16,-9 6-34 0,0 1 34 0,5 0-34 16,6 1 34-16,94-45 32 0,0 0-32 0,-120 59 32 0,-11 13-32 15,131-72-26-15,0 0 26 0,-129 75-26 0,-2 12 26 16,131-87-2-16,0 0 2 0,-113 94-1 0,6 10 1 16,28-18 7-16,21-4-7 0,12-12 8 0,17-9-8 0,7 11-26 15,12-2 26-15,3-4-26 0,7-8 26 0,7 4-2 16,6 1 2-16,2 0-2 0,7-2 2 0,8 0 1 15,7 1-1-15,7-2 2 0,8-1-2 0,7-4-44 16,7 0 44-16,3-7-44 0,4-3 44 0,14-3 36 16,5 1-36-16,3-3 36 0,4-7-36 0,12 4 7 15,7-2-7-15,-3-18 7 0,1-15-7 0,11-8 10 16,8-7-10-16,-6-5 11 0,-3-6-11 0,-126 24 12 0,0 0-12 16,170-54 13-16,27-25-13 0,-19 7 14 0,-7-5-14 15,-17 1 15-15,-16 0-15 0,-7 0 55 0,-5 1-55 16,-6 3 55-16,0-4-55 0,-6 2-8 0,-1-1 8 0,-3-3-8 15,-4 1 8-15,-5-1-27 0,-1 0 27 0,-4 6-27 16,-2 6 27-16,-7 1 48 0,-6 3-48 0,-5-1 48 16,-1 2-48-16,-6 2-8 0,-12 0 8 0,-11 3-7 15,-9 5 7-15,-6-1 8 0,-10 4-8 0,-8 2 8 16,-10 3-8-16,-4 10 41 0,-7 6-41 0,-8-1 42 16,-10 4-42-16,-13 0 1 0,-9 0-1 0,-4 2 2 15,-11 3-2-15,-18 5-61 0,-13 2 61 0,-11 3-61 16,-15 4 61-16,0 10-115 0,-8 4 115 0,3 8-114 15,1 9 114-15,124-26-413 0,0 0 413 0,-171 42-412 16,-27 16 412-16,-169 38-1058 0</inkml:trace>
  <inkml:trace contextRef="#ctx0" brushRef="#br0" timeOffset="77874.39">10365 12545 1659 0,'0'0'0'0,"-21"0"0"0,-6-2 0 0,-1-3 197 15,0-3-197-15,-1 4 197 0,-1 3-197 0,-5-3 68 16,-2-2-68-16,-2-3 69 0,-3-2-69 0,-6 0-5 0,-9 2 5 16,-1-2-4-16,1 0 4 0,-9 0-49 15,-3 1 49-15,-21-3-48 0,-23 0 48 0,113 13-79 0,0 0 79 16,-138-7-78-16,-21 5 78 0,159 2 46 0,0 0-46 15,-168 19 47-15,-13 10-47 0,181-29 104 0,0 0-104 16,-181 48 105-16,-2 17-105 0,27 9 32 0,13 12-32 0,27-25 33 16,16-14-33-16,100-47 87 0,0 0-87 0,-125 77 88 15,-14 17-88-15,27-11-39 0,16-2 39 0,14-10-39 16,14-10 39-16,68-61-13 0,0 0 13 0,-76 70-12 16,-5 2 12-16,81-72-22 0,0 0 22 0,-70 74-22 15,11 3 22-15,59-77 0 0,0 0 0 0,-39 72 0 16,15-2 0-16,17-16-42 0,16-10 42 0,4-3-42 15,7-4 42-15,-20-37-5 0,0 0 5 0,46 36-5 16,17 0 5-16,-63-36-1 0,0 0 1 0,81 27 0 16,19-3 0-16,-100-24-21 0,0 0 21 0,122 13-21 15,20-7 21-15,-142-6-1 0,0 0 1 0,159-6 0 0,16-9 0 16,-23 2-94-16,-8-1 94 0,-15-8-93 0,-9-4 93 16,-120 26 0-16,0 0 0 0,162-43 0 0,21-10 0 0,-183 53 4 15,0 0-4-15,209-65 4 0,22-11-4 0,-231 76-43 16,0 0 43-16,223-72-42 0,2-1 42 0,-53 10 38 15,-35 2-38-15,-21 18 38 0,-26 14-38 0,1-6 0 16,-10 2 0-16,-16 3 1 0,-10 4-1 0,-3 6 0 16,-10 3 0-16,2-9 0 0,-7-3 0 0,-37 29 41 15,0 0-41-15,30-31 42 0,-10-1-42 0,-7 10 58 16,-7 4-58-16,-10-6 58 0,-7 0-58 0,-4-4 128 16,-7-2-128-16,-4 5 128 0,-5-1-128 0,-10 2 0 15,-5 3 0-15,-8 1 0 0,-6 0 0 0,-18-2-43 0,-12-1 43 16,-1 1-43-16,-5 0 43 0,-4 7-334 0,-1 6 334 15,1 0-333-15,0 3 333 0,-99-7-1131 0</inkml:trace>
</inkml:ink>
</file>

<file path=ppt/ink/ink123.xml><?xml version="1.0" encoding="utf-8"?>
<inkml:ink xmlns:inkml="http://www.w3.org/2003/InkML">
  <inkml:definitions>
    <inkml:context xml:id="ctx0">
      <inkml:inkSource xml:id="inkSrc0">
        <inkml:traceFormat>
          <inkml:channel name="X" type="integer" max="18344" units="cm"/>
          <inkml:channel name="Y" type="integer" max="10320" units="cm"/>
          <inkml:channel name="F" type="integer" max="4096" units="dev"/>
          <inkml:channel name="T" type="integer" max="2.14748E9" units="dev"/>
        </inkml:traceFormat>
        <inkml:channelProperties>
          <inkml:channelProperty channel="X" name="resolution" value="619.72974" units="1/cm"/>
          <inkml:channelProperty channel="Y" name="resolution" value="621.68677" units="1/cm"/>
          <inkml:channelProperty channel="F" name="resolution" value="0" units="1/dev"/>
          <inkml:channelProperty channel="T" name="resolution" value="1" units="1/dev"/>
        </inkml:channelProperties>
      </inkml:inkSource>
      <inkml:timestamp xml:id="ts0" timeString="2020-11-29T08:48:02.585"/>
    </inkml:context>
    <inkml:brush xml:id="br0">
      <inkml:brushProperty name="width" value="0.05292" units="cm"/>
      <inkml:brushProperty name="height" value="0.05292" units="cm"/>
      <inkml:brushProperty name="color" value="#FF0000"/>
    </inkml:brush>
  </inkml:definitions>
  <inkml:trace contextRef="#ctx0" brushRef="#br0">13774 9427 124 0,'0'0'0'0,"-22"-4"0"0,-13 3 0 0,2-5 178 16,-4 2-178-16,8 1 179 0,-1-1-179 0,2 2 147 15,-3 2-147-15,-4 0 147 0,-8-5-147 0,5 6 273 16,-1 5-273-16,7-4 273 0,8-2-273 0,24 0 81 0,0 0-81 16,-35 5 81-16,-11 5-81 0,11 4 69 0,-2 5-69 15,17-10 69-15,5-9-69 0,-3 9 90 0,5-3-90 0,-8 22 90 16,-4 8-90-16,25-36 35 0,0 0-35 0,-23 52 36 16,-1 15-36-16,4 8 43 0,4 12-43 0,6 2 44 15,8 5-44-15,2-94 10 0,0 0-10 0,10 103 11 16,14 10-11-16,2-30 37 0,10-15-37 0,1-12 37 15,6-12-37-15,-4-15 125 0,1-12-125 0,-1-6 125 16,2-4-125-16,3 1 45 0,4-5-45 0,4-8 46 16,-3-4-46-16,1-12 39 0,0-1-39 0,0-2 39 15,4-2-39-15,-6-3 20 0,0-1-20 0,5-12 20 16,8-8-20-16,-19 9 0 0,-6 6 0 0,0-3 0 16,1-1 0-16,-3 2 40 0,1-4-40 0,2-12 40 15,3-14-40-15,-40 67 18 0,0 0-18 0,28-72 19 16,-6-1-19-16,-9 21-12 0,-9 19 12 0,-8-4-12 0,-9 7 12 15,13 30 11-15,0 0-11 0,-28-33 11 0,-18-2-11 0,-2 5-85 16,-5 4 85-16,-1 4-85 0,-1 6 85 0,55 16-11 16,0 0 11-16,-102-13-11 0,-33 4 11 0,27-1-92 15,2 3 92-15,10 7-92 0,11 7 92 0,4-1-56 16,9-1 56-16,0-1-56 0,0 0 56 0,6 1-259 16,3-5 259-16,-2 8-258 0,1 1 258 0,-64 8-1093 15</inkml:trace>
  <inkml:trace contextRef="#ctx0" brushRef="#br0" timeOffset="4877.32">11387 11042 1771 0,'0'0'0'0,"30"0"0"0,18-1 0 16,-26-1-105-16,-13 2 105 0,-18-4-104 0,-19 0 104 0,10 2 110 16,1 2-110-16,3-3 110 0,4 3-110 0,3-2 69 15,5 2-69-15,2 0 70 0,0 0-70 0,0 0 40 16,0 0-40-16,0 0 40 0,0 0-40 0,0 0 18 16,0 0-18-16,0 0 19 0,0 0-19 0,0 0 50 15,0 0-50-15,0 0 50 0,0 0-50 0,0 0 33 16,6-2-33-16,-6 2 34 0,13 2-34 0,-2 3 0 0,2 7 0 15,1-5 1-15,1 2-1 0,2 2 12 0,3 2-12 16,4 6 12-16,6 5-12 0,-3 0-1 0,3 1 1 16,-1 3-1-16,1 0 1 0,3 3-97 0,4 2 97 15,-7-5-97-15,-3-4 97 0,12 4 74 0,0 1-74 0,-2 3 75 16,-8 6-75-16,1-4-4 0,-3 1 4 0,-3-2-3 16,-3-2 3-16,1 6-13 0,-5-2 13 0,-1 0-13 15,-5 4 13-15,-2-6-40 0,-1 4 40 0,-6 2-40 16,-2 0 40-16,-6-2 16 0,-3 0-16 0,0-6 17 15,-4 2-17-15,13-33-7 0,0 0 7 0,-17 39-7 16,-5-2 7-16,4-4 1 0,1-1-1 0,-7-1 2 16,2-1-2-16,-2-3-31 0,-2 1 31 0,0-4-31 15,2-2 31-15,24-22-81 0,0 0 81 0,-26 20-81 16,-7-3 81-16,33-17-126 0,0 0 126 0,-28 11-126 16,4-4 126-16,4-7-507 0,-2-3 507 0,11 1-506 15,2 0 506-15,-12-2-266 0</inkml:trace>
  <inkml:trace contextRef="#ctx0" brushRef="#br0" timeOffset="5136.96">11587 12167 124 0,'0'0'0'0,"0"-15"0"0,2-17 0 16,1 3 1-16,-3-3-1 0,2 18 1 0,2 10-1 0,-4 4 1 16,0 0-1-16,5-22 2 0,3-15-2 0,-1 7 1 15,1-1-1-15,1 9 2 0,-4 5-2 0,-3 4 414 16,2 6-414-16,-4 7 415 0,7-7-415 0,-7 7 194 16,9-4-194-16,-1 8 194 0,-1-4-194 0,1 5 255 15,1 2-255-15,-2 8 255 0,1 9-255 0,-5 2 115 0,-3 9-115 16,4 2 115-16,-4 4-115 0,0 3 79 15,2 2-79-15,2 0 79 0,-1 0-79 0,-3-46-2 0,0 0 2 16,9 45-2-16,3-1 2 0,0-9-45 0,3-4 45 16,0-7-44-16,-2-9 44 0,7-4 57 0,4-7-57 15,0 0 57-15,0-1-57 0,2 3 1 0,5-6-1 0,-7 0 1 16,-5-7-1-16,1-3-39 0,2-3 39 0,10-3-38 16,7-3 38-16,1-1-404 0,-1-2 404 0,-2 2-403 15,2-4 403-15,33-21-879 0</inkml:trace>
  <inkml:trace contextRef="#ctx0" brushRef="#br0" timeOffset="17699.12">11157 15681 1457 0,'0'0'0'0,"0"0"0"16,1-13 0-16,-1 13 170 0,-1-7-170 0,1 7 170 15,0 0-170-15,0 0 131 0,0 0-131 0,0 0 131 16,0 0-131-16,0 0 53 0,0 0-53 0,0 0 53 15,0 0-53-15,0 0 3 0,0 0-3 0,0 0 3 0,0 0-3 16,0 0 65-16,0 0-65 0,0 0 66 0,0 0-66 16,0 0 46-16,0 0-46 0,0 0 46 0,5 9-46 15,-5-2 43-15,0 3-43 0,2-3 44 0,0 2-44 0,-2-9 13 16,9 8-13-16,-9-8 13 0,11 0-13 0,-11 0 76 16,0 0-76-16,20-24 77 0,12-17-77 0,7-3 55 15,9-6-55-15,-4-7 56 0,4-6-56 0,13-18-4 16,9-13 4-16,4 3-3 0,3 1 3 0,-1 5-2 15,-2 2 2-15,0 7-2 0,-2 8 2 0,-72 68-116 16,0 0 116-16,94-85-115 0,11-6 115 0,-14 21-379 16,-5 9 379-16,-15 11-378 0,-14 15 378 0,70-53-1175 0</inkml:trace>
  <inkml:trace contextRef="#ctx0" brushRef="#br0" timeOffset="30881.09">6772 4829 1379 0,'0'0'0'0,"-6"-4"0"16,-8 1 0-16,1 1 111 0,-2-2-111 0,0 4 111 0,0 4-111 15,-3-4-37-15,-2 2 37 0,-3 1-36 0,-1 1 36 16,24-4 33-16,0 0-33 0,-35 5 33 0,-5 1-33 16,-1-2 57-16,-1-1-57 0,3 3 57 0,4 3-57 15,0-3 53-15,-2 3-53 0,-2-5 54 0,0 1-54 0,-3 4 44 16,-1 1-44-16,-1 4 44 0,0 1-44 0,44-15 38 16,0 0-38-16,-56 24 39 0,-6 8-39 0,1 1 1 15,2 6-1-15,-12 9 1 0,-6 11-1 0,77-59-2 16,0 0 2-16,-85 66-2 0,-6 13 2 0,91-79-1 15,0 0 1-15,-88 87 0 0,-3 13 0 0,91-100-251 16,0 0 251-16,-85 101-251 0,4 8 251 0,81-109 210 16,0 0-210-16,-75 109 210 0,3 4-210 0,72-113 14 15,0 0-14-15,-61 112 15 0,11 7-15 0,50-119 14 0,0 0-14 16,-43 118 15-16,5 4-15 0,6-23 18 0,10-8-18 16,5-10 19-16,8-7-19 0,9-74 38 0,0 0-38 15,-5 103 39-15,5 17-39 0,0-120-1 0,0 0 1 0,5 144 0 16,8 19 0-16,-13-163 32 0,0 0-32 0,13 177 33 15,4 17-33-15,-8-28 41 0,-4-13-41 0,3-18 42 16,-3-15-42-16,-1-2 39 0,-4-7-39 0,2 5 39 16,2-4-39-16,-4 7 0 0,-4 1 0 0,8-10 0 15,-3-1 0-15,3-4 79 0,0 2-79 0,1-3 79 16,5-1-79-16,4 6 44 0,1 4-44 0,4-14 44 16,-1-4-44-16,-18-95 22 0,0 0-22 0,30 129 22 15,6 26-22-15,-36-155-17 0,0 0 17 0,34 175-16 16,4 21 16-16,-38-196 24 0,0 0-24 0,36 221 25 15,-3 25-25-15,-33-246-3 0,0 0 3 0,22 253-3 16,-7 13 3-16,-6-49-28 0,-9-28 28 0,-4-19-28 0,-5-23 28 16,9-147 1-16,0 0-1 0,-18 209 1 0,-6 34-1 15,24-243 46-15,0 0-46 0,-19 253 47 0,2 21-47 16,8-64 88-16,4-33-88 0,1-16 88 0,4-25-88 0,-4 5 41 16,4-8-41-16,0-8 41 0,4-7-41 0,-4 2 26 15,-4 0-26-15,4 0 26 0,4 0-26 0,-4 0 2 16,-4 2-2-16,4-15 2 0,4-4-2 0,-4-8 0 15,0-7 0-15,0-1 0 0,0-2 0 0,0-2 1 16,0-4-1-16,0-10 2 0,-4-10-2 0,2-2 1 16,-7-5-1-16,4-3 1 0,-3-2-1 0,8-47 3 15,0 0-3-15,-9 44 3 0,0 0-3 0,1 0 0 16,-1-1 0-16,0-10 1 0,0-7-1 0,0-2-31 0,3-4 31 16,-1-3-31-16,-1-2 31 0,-1 1-6 0,2 3 6 15,-1-6-5-15,-1-4 5 0,0 6-54 0,0 3 54 0,3-7-54 16,-1-5 54-16,7-6-9 0,-2 7 9 0,4 1-9 15,5 1 9-15,-1 2 1 0,-1 2-1 0,4-4 2 16,1-2-2-16,2 1-8 0,3 1 8 0,6-3-7 16,3-3 7-16,3 1 0 0,6-2 0 0,3-2 0 15,2 0 0-15,3 0 35 0,3-2-35 0,-1-2 36 16,1 1-36-16,2-5-49 0,4-1 49 0,5 0-49 16,3 1 49-16,1-5 38 0,5-1-38 0,-5 3 39 15,2 3-39-15,-3-5 13 0,-1-3-13 0,-4 3 14 16,-1 0-14-16,5 2-1 0,-3 0 1 0,-12 1 0 15,-9 1 0-15,3-4-10 0,0 0 10 0,-2 0-9 0,-1 2 9 16,0-2-2-16,-3-1 2 0,-6 4-1 16,-4 3 1-16,-3-2-70 0,-10 1 70 0,0 1-70 0,-7 1 70 15,0 6-81-15,-9-11 81 0,-4 0-80 0,-5-2 80 0,18 13-118 16,0 0 118-16,-30-24-118 0,-9-5 118 16,1-4-40-16,-1-4 40 0,-4 5-40 0,1 5 40 0,0-5 6 15,3 1-6-15,4 7 6 0,1 5-6 0,7 1 1 16,3 0-1-16,0 5 2 0,5 3-2 0,5 1 32 15,4 0-32-15,1 3 33 0,4 3-33 0,5 3 35 16,-13-13-35-16,13 13 36 0,9-9-36 0,0 7 65 16,6 0-65-16,-2-4 65 0,2 1-65 0,3-4 51 15,6-1-51-15,11-4 52 0,11-3-52 0,-46 17 4 16,0 0-4-16,52-15 4 0,11 0-4 0,-63 15 0 0,0 0 0 16,64-11 1-16,10 2-1 0,-74 9 19 0,0 0-19 15,65-7 20-15,1-1-20 0,-66 8 0 0,0 0 0 16,52-3 0-16,-10 3 0 0,-12 3 0 0,-12 3 0 15,-14 7 0-15,-8 5 0 0,-7 4-6 0,-7 6 6 0,-1 5-5 16,-5 4 5-16,-7 8-4 0,-4 4 4 0,5 5-4 16,-3 3 4-16,2 26 1 0,-2 19-1 0,-3-14 2 15,-2-3-2-15,4-5 48 0,5-5-48 0,-2-1 48 16,1-4-48-16,30-70-51 0,0 0 51 0,-30 74-51 16,3 4 51-16,6-29-63 0,12-13 63 0,0-5-62 15,9-9 62-15,-9 32-1776 0</inkml:trace>
</inkml:ink>
</file>

<file path=ppt/ink/ink124.xml><?xml version="1.0" encoding="utf-8"?>
<inkml:ink xmlns:inkml="http://www.w3.org/2003/InkML">
  <inkml:definitions>
    <inkml:context xml:id="ctx0">
      <inkml:inkSource xml:id="inkSrc0">
        <inkml:traceFormat>
          <inkml:channel name="X" type="integer" max="18344" units="cm"/>
          <inkml:channel name="Y" type="integer" max="10320" units="cm"/>
          <inkml:channel name="F" type="integer" max="4096" units="dev"/>
          <inkml:channel name="T" type="integer" max="2.14748E9" units="dev"/>
        </inkml:traceFormat>
        <inkml:channelProperties>
          <inkml:channelProperty channel="X" name="resolution" value="619.72974" units="1/cm"/>
          <inkml:channelProperty channel="Y" name="resolution" value="621.68677" units="1/cm"/>
          <inkml:channelProperty channel="F" name="resolution" value="0" units="1/dev"/>
          <inkml:channelProperty channel="T" name="resolution" value="1" units="1/dev"/>
        </inkml:channelProperties>
      </inkml:inkSource>
      <inkml:timestamp xml:id="ts0" timeString="2020-11-29T08:50:34.322"/>
    </inkml:context>
    <inkml:brush xml:id="br0">
      <inkml:brushProperty name="width" value="0.05292" units="cm"/>
      <inkml:brushProperty name="height" value="0.05292" units="cm"/>
      <inkml:brushProperty name="color" value="#FF0000"/>
    </inkml:brush>
  </inkml:definitions>
  <inkml:trace contextRef="#ctx0" brushRef="#br0">6150 4118 1188 0,'0'0'0'0,"0"0"0"0,-37-27 0 16,16 12-94-16,3 4 94 0,-4-2-94 0,0 0 94 16,-21-11-667-16</inkml:trace>
  <inkml:trace contextRef="#ctx0" brushRef="#br0" timeOffset="479.72">5557 3854 1278 0,'0'0'0'0,"-28"-5"0"16,-20-10 0-16,10 8 145 0,-3 1-145 0,-7 1 145 0,-6-1-145 0,54 6-241 16,0 0 241-16,-62-7-241 0,-14 1 241 0,-2 10 277 15,-10 5-277-15,29-7 277 0,11 2-277 0,0-3-13 16,9 7 13-16,-3-3-13 0,3 8 13 0,-4 2-70 16,4 3 70-16,3 1-69 0,6 1 69 0,-3 2-33 0,-6 4 33 15,15-2-33-15,6-2 33 0,-5 6-71 0,3 5 71 16,5 6-70-16,1 11 70 0,1 0-88 0,2 1 88 15,1-1-88-15,1 2 88 0,9-52-5 0,0 0 5 0,-9 57-5 16,3 10 5-16,8-5-81 0,7-1 81 0,-3-11-80 16,1-11 80-16,-1 7-179 0,5-2 179 0,6-1-178 15,7-3 178-15,1-1-133 0,7 0 133 0,7 2-132 16,5-5 132-16,4 7 227 0,4 1-227 0,-6-11 228 16,70 23-203-16,-40-28-25 0,-4-3 26 15,0 1-26-15,3-5 191 0,7-3-191 0,-10-9 192 16,-6 0-192-16,-66-9 28 0,0 0-28 0,96 0 28 15,20-9-28-15,-12-6 125 0,-4-7-125 0,-10 2 126 16,-12 2-126-16,3-6 98 0,0 0-98 0,-15-8 98 16,-6-5-98-16,-60 37 112 0,0 0-112 0,79-44 112 0,8-8-112 15,-15 1 52-15,-6-1-52 0,-5 11 52 16,-13 6-52-16,0-2 99 0,-9-2-99 0,-11 6 99 0,-8 6-99 16,-2 3 0-16,-7-2 0 0,2 0 1 0,-7-7-1 15,-1 5 7-15,3-3-7 0,-8 5 8 0,-4-2-8 16,-1 0 56-16,-5 1-56 0,-3 1 57 0,-1 0-57 0,-7 0 59 15,-3 0-59-15,-3 0 59 0,-3 1-59 0,-3-1 9 16,-6 2-9-16,-3 5 10 0,3 1-10 0,-7 5-21 16,1 4 21-16,-1-2-21 0,-2 1 21 0,-2 1-213 15,-1 5 213-15,-5 3-212 0,1 1 212 0,-54-4-1399 16</inkml:trace>
  <inkml:trace contextRef="#ctx0" brushRef="#br0" timeOffset="1304.66">5611 5320 1748 0,'0'0'0'0,"-23"-9"0"0,-12-6 0 0,6 6 134 16,-4 3-134-16,-6-3 134 0,-2-4-134 0,1 4 98 16,-3 3-98-16,-3-3 99 0,-2 4-99 0,-2 1 67 15,-2 0-67-15,4 2 68 0,0 2-68 0,0-3-26 16,0 3 26-16,6 0-26 0,-4 0 26 0,2 0-52 0,-4 3 52 15,5 3-52-15,-1-1 52 0,1 5 3 0,3-1-3 16,5 4 3-16,5-2-3 0,30-11 2 0,0 0-2 0,-33 22 2 16,-4 2-2-16,37-24-3 0,0 0 3 0,-30 37-2 15,3 7 2-15,27-44 13 0,0 0-13 0,-21 59 13 16,3 13-13-16,3 4-34 0,6 9 34 0,3-30-33 16,6-16 33-16,0-39 0 0,0 0 0 0,15 74 0 15,9 22 0-15,0-15-66 0,0 2 66 0,-9-39-66 16,0-25 66-16,-15-19-44 0,0 0 44 0,51 57-43 15,21 21 43-15,-72-78 0 0,0 0 0 0,72 66 0 16,13 1 0-16,-16-14 59 0,-5-3-59 0,-5-21 59 16,-5-12-59-16,7-2 42 0,2-10-42 0,-15 5 42 15,-12-7-42-15,7-3 83 0,1-2-83 0,8 2 83 16,7 2-83-16,-2-2 62 0,4-2-62 0,-4-7 62 0,1-2-62 16,-5-4 0-16,-1-3 0 0,9-12 0 0,7-1 0 15,-14 1 20-15,-8 5-20 0,-4-1 20 0,-3-2-20 16,3-1 3-16,3-3-3 0,-6 3 3 0,-3-6-3 15,-6-1 36-15,-2 0-36 0,-4-3 37 0,-4 2-37 0,-20 37 47 16,0 0-47-16,18-48 47 0,1-8-47 0,-4 9 26 16,-6-1-26-16,-5 1 26 0,-4 5-26 0,-8-4-6 15,-3 1 6-15,-2 3-5 0,-2 1 5 0,15 41-1 16,0 0 1-16,-29-42 0 0,-10-2 0 0,-1 1 1 16,-5 3-1-16,1 10 2 0,1 6-2 0,-8 2-44 15,-3 2 44-15,3 3-44 0,3 6 44 0,-19-2-71 0,-10 7 71 16,3-3-70-16,0 4 70 0,-2 5-244 0,0 2 244 15,17 1-243-15,11-3 243 0,-57 4-1356 0</inkml:trace>
  <inkml:trace contextRef="#ctx0" brushRef="#br0" timeOffset="2115">6321 5909 1614 0,'0'0'0'16,"-31"-8"0"-16,-19-3 0 0,0-3 186 0,-3-1-186 16,-16 4 187-16,-12 3-187 0,6 1 53 0,3 5-53 0,0-2 53 15,1 1-53-15,-1 3 24 0,0 3-24 0,15 3 25 16,9 3-25-16,-4 0-41 0,4 4 41 0,-3-3-41 16,-5 1 41-16,-8 5-12 0,-5 5 12 0,18-7-12 15,6 5 12-15,9-1-1 0,-1 6 1 0,5 0 0 16,5 4 0-16,-3 1-66 0,6 7 66 0,2-7-65 15,3-1 65-15,3-1-17 0,-1 3 17 0,2 3-16 16,4 4 16-16,6 2 3 0,-3 7-3 0,6 2 4 16,-1 0-4-16,3 7 28 0,0 6-28 0,5 0 28 15,3-2-28-15,3 6 0 0,4-2 0 0,7 11 0 16,7 10 0-16,-1-8-38 0,3 4 38 0,6-14-37 16,6-5 37-16,5-6 2 0,3 2-2 0,3-9 2 15,3-3-2-15,4 1 126 0,4 0-126 0,-1-9 127 0,-5-7-127 16,-3-8 76-16,-8-6-76 0,18 6 77 0,12 1-77 15,-2-7 113-15,7-3-113 0,-4-11 114 0,2-4-114 0,0 2 34 16,6-7-34-16,-6-1 34 0,-5-8-34 0,5-1-46 16,2-1 46-16,-3-6-46 0,1 0 46 0,-7 2 54 15,0-2-54-15,-6-10 55 0,-1-8-55 0,-67 42 55 16,0 0-55-16,83-57 55 0,11-12-55 0,-19 7 0 16,-8-5 0-16,-10 6 0 0,-9 6 0 0,-9-1 40 15,-15 3-40-15,0 1 40 0,-4 4-40 0,-20 48 12 16,0 0-12-16,13-51 12 0,-13 1-12 0,-4 2 28 0,-7 3-28 15,-5-1 28-15,-5 0-28 0,21 46-35 0,0 0 35 16,-44-63-35-16,-17-16 35 0,-2 16-63 0,-3 8 63 16,-4 12-62-16,2 10 62 0,-10-6-62 0,-1 2 62 15,1 19-62-15,-3 9 62 0,-6-4-178 0,-3 5 178 0,-1 5-177 16,1 5 177-16,-88-4-1529 0</inkml:trace>
</inkml:ink>
</file>

<file path=ppt/ink/ink125.xml><?xml version="1.0" encoding="utf-8"?>
<inkml:ink xmlns:inkml="http://www.w3.org/2003/InkML">
  <inkml:definitions>
    <inkml:context xml:id="ctx0">
      <inkml:inkSource xml:id="inkSrc0">
        <inkml:traceFormat>
          <inkml:channel name="X" type="integer" max="18344" units="cm"/>
          <inkml:channel name="Y" type="integer" max="10320" units="cm"/>
          <inkml:channel name="F" type="integer" max="4096" units="dev"/>
          <inkml:channel name="T" type="integer" max="2.14748E9" units="dev"/>
        </inkml:traceFormat>
        <inkml:channelProperties>
          <inkml:channelProperty channel="X" name="resolution" value="619.72974" units="1/cm"/>
          <inkml:channelProperty channel="Y" name="resolution" value="621.68677" units="1/cm"/>
          <inkml:channelProperty channel="F" name="resolution" value="0" units="1/dev"/>
          <inkml:channelProperty channel="T" name="resolution" value="1" units="1/dev"/>
        </inkml:channelProperties>
      </inkml:inkSource>
      <inkml:timestamp xml:id="ts0" timeString="2020-11-29T08:51:00.550"/>
    </inkml:context>
    <inkml:brush xml:id="br0">
      <inkml:brushProperty name="width" value="0.05292" units="cm"/>
      <inkml:brushProperty name="height" value="0.05292" units="cm"/>
      <inkml:brushProperty name="color" value="#FF0000"/>
    </inkml:brush>
  </inkml:definitions>
  <inkml:trace contextRef="#ctx0" brushRef="#br0">13440 4556 1379 0,'0'0'0'0,"-9"0"0"16,-4-6 0-16,13 6 156 0,0 0-156 0,-20-3 156 15,-8-3-156-15,28 6-23 0,0 0 23 0,-39-7-22 16,-9 1 22-16,48 6 85 0,0 0-85 0,-57-9 85 15,-15-4-85-15,11-4 13 0,2-5-13 0,-7 7 13 0,-1 1-13 16,-21-5 86-16,-10 4-86 0,11-3 86 0,6 3-86 0,0 2-38 16,5 4 38-16,-5 0-38 0,-1-6 38 0,1 6 60 15,0-4-60-15,0 4 61 0,-1 1-61 0,3 14 60 16,0 12-60-16,3-21 60 0,0-7-60 0,-3 10-36 16,5 4 36-16,-2 2-35 0,4-1 35 0,-5 8 17 15,1 5-17-15,4-6 17 0,0 0-17 0,2 3 5 16,0-2-5-16,1 6 5 0,3 1-5 0,12-7 0 15,6-4 0-15,0 0 1 0,0 6-1 0,48-15 3 0,0 0-3 16,-72 20 3-16,-16 12-3 0,16-8 5 0,4 3-5 16,29-12 5-16,22-6-5 0,-9 1 49 0,4 4-49 15,-2 1 49-15,4 0-49 0,-4 7 0 0,4-2 0 16,1 3 1-16,4-5-1 0,-1 2 0 0,1 2 0 0,4-3 0 16,3 1 0-16,1 2 2 0,3 2-2 0,-1 6 3 15,1 1-3-15,4 3-4 0,4-1 4 0,3 0-3 16,6 6 3-16,6 1-8 0,5 5 8 0,-4-8-7 15,2-10 7-15,11 7 15 0,8-7-15 0,5 3 16 16,4-3-16-16,-50-27 4 0,0 0-4 0,83 43 5 16,22 9-5-16,-9-10 4 0,0 2-4 0,-13-3 5 15,-3-8-5-15,-5 0 3 0,-1-3-3 0,0-4 3 16,4-2-3-16,-3 0 5 0,-1 0-5 0,2-6 5 16,0 1-5-16,-4-8 6 0,3 2-6 0,1-4 6 15,5 0-6-15,6 0-17 0,3 1 17 0,-12-3-17 0,-2-3 17 16,-1-1 22-16,3-1-22 0,-6 2 23 0,0 1-23 15,4-1-6-15,-4 0 6 0,-15-2-6 0,-15 1 6 16,12-3 0-16,1-3 0 0,-1 1 0 0,-3-2 0 16,3-1 21-16,-2-3-21 0,1-3 21 0,4-4-21 15,-57 15 22-15,0 0-22 0,82-27 22 0,14-14-22 0,-15 2 40 16,-5-3-40-16,-19 3 40 0,-15-3-40 0,-42 42-2 16,0 0 2-16,45-56-1 0,-10-1 1 0,-11 9 0 15,-11 6 0-15,0 1 0 0,-2 8 0 0,-6-6 42 16,-5-3-42-16,-2-1 42 0,-5 1-42 0,-8-5-3 15,-5 5 3-15,-4 3-2 0,-6 2 2 0,-7-1-38 16,-5-5 38-16,-25 6-37 0,-16 4 37 0,-3 11-119 0,-7 7 119 16,-3-3-119-16,-5-3 119 0,-8 6-383 0,-6-3 383 15,3 9-382-15,-3 5 382 0,-112-11-963 0</inkml:trace>
  <inkml:trace contextRef="#ctx0" brushRef="#br0" timeOffset="6318.83">16300 5769 236 0,'0'0'0'0,"0"0"0"16,4 27 0-16,-1-18-39 0,-1-5 39 0,-2-4-39 15,8-4 39-15,-8 4 0 0,0 0 0 0,0 0 0 16,0 0 0-16,0 0 310 0,7 0-310 0,-7 0 311 16,7 4-311-16,-7-4 298 0,6 8-298 0,-2 1 298 15,1 4-298-15,-5-13 174 0,0 0-174 0,9 27 174 16,3 16-174-16,0 1 78 0,0 8-78 0,0 3 78 16,0 2-78-16,-5 4 35 0,-2 0-35 0,1 2 35 15,-2 5-35-15,1 23-21 0,3 18 21 0,-5-15-21 0,1-4 21 16,0-1 56-16,-4-1-56 0,2-3 57 15,1 0-57-15,-3-85 43 0,0 0-43 0,4 115 44 0,1 21-44 16,-5-136-76-16,0 0 76 0,10 146-75 0,1 11 75 16,-11-157 46-16,0 0-46 0,9 161 47 0,4 7-47 15,-6-23 10-15,1-15-10 0,-3-18 11 0,1-14-11 16,3-2-13-16,4-4 13 0,-4-7-13 0,-1-5 13 0,-1-8 12 16,2-10-12-16,-1 16 13 0,1 5-13 0,-2 0 13 15,2-4-13-15,-5-1 14 0,0 0-14 0,-2 3-4 16,-4-2 4-16,-2 4-3 0,0 0 3 0,1 2-43 15,6 4 43-15,-6-8-42 0,-1-5 42 0,2 3 5 16,2-3-5-16,-4-1 5 0,4-3-5 0,4 6 40 16,-2 3-40-16,2 0 40 0,1 4-40 0,-1 4-110 0,-2 0 110 15,5-6-109-15,-3-4 109 0,1 2 6 0,3 2-6 16,-5 2 7-16,-3 0-7 0,0-85-3 0,0 0 3 0,8 107-3 16,1 17 3-16,0-21 87 0,2-7-87 15,-1-9 88-15,-1-6-88 0,6-11-1 0,1-5 1 0,-3-6-1 16,-4-4 1-16,2 6-70 0,1 2 70 0,-5-9-69 15,-2-8 69-15,3 5-248 0,-3 1 248 0,1-2-248 16,-1 0 248-16,3 1-10 0,-6 1 10 0,5-4-10 16,0 0 10-16,1-4 69 0,-4-1-69 0,1-6 70 15,1-6-70-15,-1 2 174 0,3-1-174 0,-1-3 175 16,0-3-175-16,-1 2 30 0,-2 1-30 0,1-12 30 16,-1-2-30-16,-2 1 32 0,1-1-32 0,-3 2 33 15,0-1-33-15,0-5-18 0,0-1 18 0,0 1-18 16,0 0 18-16,0 2-227 0,0 0 227 0,0-13-226 15,0 7 226-15,0 0-1027 0</inkml:trace>
  <inkml:trace contextRef="#ctx0" brushRef="#br0" timeOffset="7010.17">16210 12342 1894 0,'0'0'0'0,"16"5"0"16,12 3 0-16,-17-4 166 0,-11-3-166 0,0-1 167 15,0 0-167-15,0 0 101 0,0 0-101 0,0 0 101 16,0 0-101-16,0 0 89 0,0 0-89 0,0 0 90 16,15 8-90-16,-2-3 0 0,1-5 0 0,3 9 0 15,2 6 0-15,1 6-4 0,6 4 4 0,-6 3-4 16,2 2 4-16,-22-30 6 0,0 0-6 0,24 46 6 16,0 13-6-16,-4-7 14 0,1-1-14 0,-5 5 15 15,-1-1-15-15,0 0 33 0,-2 1-33 0,0-8 34 16,2-4-34-16,1-2 47 0,-3 1-47 0,2-4 48 15,1-4-48-15,3-4 4 0,1-1-4 0,-3-4 5 16,-2-4-5-16,-6-2 54 0,2-3-54 0,2 1 54 0,2 4-54 16,-4-5-51-16,2 1 51 0,-2-8-50 0,-2-9 50 15,4 1-120-15,2-2 120 0,-1-5-119 0,1-6 119 16,0 0-164-16,-2-1 164 0,0-8-164 0,2-2 164 0,-15 22-190 16,0 0 190-16,14-41-189 0,-3-8 189 0,-11 49-141 15,0 0 141-15,15-56-141 0,0-5 141 0,2 6-110 16,-3 3 110-16,-1 2-109 0,0 4 109 0,2 0 38 15,2 4-38-15,-6 5 38 0,2 3-38 0,-13 34 9 16,0 0-9-16,14-40 10 0,5-3-10 0,-19 43 68 16,0 0-68-16,11-38 68 0,-2 1-68 0,-9 37 119 0,0 0-119 15,6-30 119-15,-5 6-119 0,1 4 175 16,-2 5-175-16,0 6 176 0,-2 1-176 0,2 8 116 0,-3-9-116 16,3 9 117-16,0 0-117 0,0 0 171 0,0 0-171 15,0 0 171-15,-9-2-171 0,9 2 76 0,0 0-76 0,-6 13 76 16,0 8-76-16,6-21 17 0,0 0-17 0,-3 38 17 15,3 16-17-15,0 1 1 0,0 6-1 0,0-4 2 16,3-1-2-16,-3-56-5 0,0 0 5 0,0 64-4 16,-1 8 4-16,-5-7-86 0,-1-4 86 0,-1-9-86 15,3-6 86-15,-1-6-165 0,3-6 165 0,-1-14-164 16,4-9 164-16,-2 20-1734 0</inkml:trace>
  <inkml:trace contextRef="#ctx0" brushRef="#br0" timeOffset="16829.66">13834 11480 1703 0,'0'0'0'0,"0"0"0"0,3-35 0 16,-3 35 163-16,0 0-163 0,6-15 163 0,3 0-163 0,-9 15 91 15,0 0-91-15,20-26 91 0,8-3-91 0,-28 29 63 16,0 0-63-16,39-43 63 0,12-3-63 0,-51 46-47 16,0 0 47-16,60-57-46 0,13-8 46 0,-73 65-32 15,0 0 32-15,96-86-32 0,13-18 32 0,-109 104-23 16,0 0 23-16,113-98-22 0,9-1 22 0,-122 99-132 15,0 0 132-15,112-91-132 0,-3 3 132 0,113-91-1311 16</inkml:trace>
  <inkml:trace contextRef="#ctx0" brushRef="#br0" timeOffset="17384.29">13632 13293 1759 0,'0'0'0'16,"6"-8"0"-16,7-5 0 0,-13 13 107 0,0 0-107 0,7-7 108 15,1-1-108-15,-8 8 98 0,9-11-98 0,6-5 99 16,1-10-99-16,-16 26 32 0,0 0-32 0,28-35 32 15,9-11-32-15,-2 0 40 0,4-2-40 0,1-2 41 16,1-2-41-16,1-1-59 0,4-3 59 0,12-12-59 16,10-12 59-16,-3 5-37 0,-1-8 37 0,1 14-36 15,-2 8 36-15,-63 61-180 0,0 0 180 0,90-81-180 16,19-5 180-16,90-81-1219 0</inkml:trace>
  <inkml:trace contextRef="#ctx0" brushRef="#br0" timeOffset="18104.52">13900 15351 1748 0,'0'0'0'0,"0"0"0"16,13-15 0-16,-2 6 184 0,7-2-184 0,3-10 185 15,6-4-185-15,-27 25 75 0,0 0-75 0,41-47 76 16,13-14-76-16,1-3-61 0,8-8 61 0,1-19-61 16,8-12 61-16,61-91-1535 0</inkml:trace>
  <inkml:trace contextRef="#ctx0" brushRef="#br0" timeOffset="25896.45">4355 5289 1300 0,'0'0'0'0,"0"0"0"16,-29-11 0-16,10 11 52 0,1 0-52 0,1-4 53 15,-5 2-53-15,22 2-355 0,0 0 355 0,-26-9-355 0,-7 1 355 16,1 1 142-16,1 0-142 0,0-3 143 0,1 1-143 16,-3 0 145-16,3-2-145 0,-3 3 145 0,2 7-145 15,-1 1 112-15,-1 3-112 0,-4-1 113 0,-2 2-113 0,39-4 139 16,0 0-139-16,-48 11 140 0,-7 6-140 0,5 1 74 15,-1 6-74-15,6 2 75 0,-1 7-75 0,46-33 29 16,0 0-29-16,-66 68 29 0,-12 26-29 0,8 1-93 16,5 10 93-16,8-7-92 0,9-4 92 0,6 9 12 15,5 6-12-15,7-6 12 0,6-3-12 0,0 9 51 16,0 4-51-16,9-12 52 0,8 1-52 0,5 1 0 16,2-1 0-16,2-10 1 0,5-11-1 0,4-1 1 0,2-10-1 15,-3-33 1-15,1-23-1 0,3 7 9 0,9-3-9 16,10 13 10-16,15 10-10 0,2-10 54 0,5-8-54 15,-14-3 54-15,-4-7-54 0,11-4 72 0,9-3-72 0,19-19 73 16,14-8-73-16,-90 21 48 0,0 0-48 0,96-40 49 16,15-19-49-16,-17 0 26 0,-11-4-26 0,-7-2 26 15,-14-1-26-15,-62 66-13 0,0 0 13 0,80-91-12 16,7-16 12-16,-87 107 0 0,0 0 0 0,77-123 0 16,-1-23 0-16,-76 146-85 0,0 0 85 0,66-146-85 15,1-11 85-15,-67 157 42 0,0 0-42 0,48-149 43 16,-9 3-43-16,-19 37-21 0,-13 28 21 0,-1 1-21 15,-12 14 21-15,6 66 36 0,0 0-36 0,-18-74 37 16,-19 2-37-16,37 72-5 0,0 0 5 0,-44-57-5 16,-17 7 5-16,61 50-131 0,0 0 131 0,-72-30-131 15,-15 16 131-15,87 14-60 0,0 0 60 0,-91 1-60 16,-5 22 60-16,96-23-228 0,0 0 228 0,-94 29-228 0,2 14 228 16,-93 30-948-16</inkml:trace>
  <inkml:trace contextRef="#ctx0" brushRef="#br0" timeOffset="26782.53">4058 12715 1916 0,'0'0'0'16,"-20"-9"0"-16,-21-6 0 0,10 4 169 0,3 1-169 0,-11-1 169 16,-3 6-169-16,3 3 74 0,-4 6-74 0,1-1 75 15,0 3-75-15,3 9-50 0,0 5 50 0,0 2-49 16,6 2 49-16,-6 9-42 0,2 8 42 0,4 1-42 16,0 5 42-16,3 6-43 0,-3 8 43 0,-4 20-43 15,-2 13 43-15,39-94-29 0,0 0 29 0,-35 133-29 16,4 33 29-16,31-166 2 0,0 0-2 0,-19 191 2 15,12 25-2-15,7-216 33 0,0 0-33 0,7 225 34 16,16 13-34-16,4-55 52 0,12-34-52 0,-6-31 52 16,6-33-52-16,0-5 21 0,-2-14-21 0,3-9 21 15,8-11-21-15,2-1 0 0,4-7 0 0,3-6 1 16,0-6-1-16,0 1 45 0,1-1-45 0,-5-13 46 16,4-11-46-16,-57-2 1 0,0 0-1 0,67-17 2 0,10-14-2 15,-12-6-1-15,-2-9 1 0,-24 9-1 0,-12 2 1 16,-3-11 15-16,-3-6-15 0,3-25 16 0,3-19-16 0,-27 96 83 15,0 0-83-15,21-126 83 0,-3-25-83 0,-12 18 0 16,-8 4 0-16,2 14 0 0,-4 12 0 0,-1 5 23 16,-10 6-23-16,6-6 24 0,-4-2-24 0,2 8 8 15,-6 3-8-15,-3 4 8 0,-10 6-8 0,2 3-40 16,-5 4 40-16,-2 4-40 0,-2 5 40 0,-2 8-160 16,-3 1 160-16,3 14-160 0,-3 8 160 0,-40-40-1585 0</inkml:trace>
  <inkml:trace contextRef="#ctx0" brushRef="#br0" timeOffset="34273.94">14688 15570 1558 0,'0'0'0'0,"6"-7"0"15,7-6 0-15,-13 13 186 0,0-9-186 16,0 9 187-16,0-9-187 0,0 9 83 0,0 0-83 0,0-8 84 15,0-3-84-15,0-2 39 0,4-3-39 0,7-14 40 16,0-10-40-16,5 1 5 0,5-2-5 0,-3-1 5 16,6-4-5-16,2 1 5 0,2 1-5 0,1-2 5 15,3 0-5-15,-32 46-26 0,0 0 26 0,55-80-25 16,19-23 25-16,-74 103-31 0,0 0 31 0,77-109-31 16,14-11 31-16,80-109-1496 0</inkml:trace>
  <inkml:trace contextRef="#ctx0" brushRef="#br0" timeOffset="35057.04">14212 13278 695 0,'0'0'0'0,"18"-28"0"15,14-18 0-15,-1-11-220 0,4-12 220 0,2 1-219 16,4-6 219-16,36-68-78 0</inkml:trace>
  <inkml:trace contextRef="#ctx0" brushRef="#br0" timeOffset="35511.96">14354 11677 1659 0,'0'0'0'0,"19"-16"0"0,5-10 0 16,5-4 51-16,8-5-51 0,-4-3 52 16,6-5-52-16,0-5-103 0,7-4 103 0,11-14-103 0,8-10 103 15,0 1-460-15,1-1 460 0,-3 0-460 0,0 1 460 16,62-79-302-16</inkml:trace>
  <inkml:trace contextRef="#ctx0" brushRef="#br0" timeOffset="48986.55">22991 5410 740 0,'0'0'0'0,"7"0"0"0,4 0 0 16,-2 0 239-16,1 0-239 0,-3 0 239 0,-1 0-239 16,1 0 172-16,0 0-172 0,1 0 173 0,-3 0-173 15,-5 0 89-15,11 6-89 0,-3-2 90 0,1 1-90 16,2 3 46-16,4-3-46 0,-2-1 47 0,0 5-47 0,-13-9 46 16,0 0-46-16,18 9 47 0,4 8-47 0,2-1 45 15,2-1-45-15,-2 4 45 0,-2-1-45 0,4 2 41 16,0-1-41-16,-9-6 41 0,-8 2-41 0,6 1 5 15,1 1-5-15,-1 7 6 0,-2 5-6 0,0-1 36 16,2 0-36-16,-4 1 37 0,0 3-37 0,-11-32-3 16,0 0 3-16,11 37-3 0,2 3 3 0,-2 1-18 15,2-4 18-15,-4 5-18 0,-4-3 18 0,7 3 9 0,0 1-9 16,0-6 10-16,0-4-10 0,0-3 33 0,-1 1-33 16,-4-3 33-16,-1 1-33 0,-1 1 10 0,1 1-10 15,1 2 11-15,0 2-11 0,-7-35 3 0,0 0-3 0,8 50 3 16,1 4-3-16,-9-54 0 0,0 0 0 15,6 64 0-15,-1 6 0 0,-5-70 57 0,0 0-57 0,6 95 57 16,-3 14-57-16,-3-109-39 0,0 0 39 0,2 103-39 16,-2-3 39-16,0-100 42 0,0 0-42 0,0 96 42 15,0 1-42-15,0-97-3 0,0 0 3 0,0 98-3 16,-2-4 3-16,2-94 12 0,0 0-12 0,4 100 13 16,2-4-13-16,-6-96 6 0,0 0-6 0,5 102 7 15,1 1-7-15,3-18 23 0,4-9-23 0,-10-14 24 16,-4-6-24-16,1-56 49 0,0 0-49 0,0 70 49 15,0 11-49-15,1-11 23 0,3-3-23 0,-2-19 24 16,2-11-24-16,1 5 12 0,3-5-12 0,-3 5 13 16,1 6-13-16,-4-1-1 0,-1 4 1 0,3 3 0 0,3 1 0 15,-1 2 35-15,-2-3-35 0,1 1 35 0,1 1-35 16,-6-56-15-16,0 0 15 0,3 81-14 0,-1 17 14 16,-2-12-12-16,-3-2 12 0,1-25-12 0,2-15 12 0,0-44 15 15,0 0-15-15,-2 74 16 0,2 14-16 0,-2-8 0 16,-2-1 0-16,1-22 0 0,1-12 0 0,2-45-4 15,0 0 4-15,-2 73-3 0,0 16 3 0,0-13 0 16,2-6 0-16,-2-13 0 0,-1-14 0 0,3 3 6 16,3 4-6-16,-4-4 6 0,-1 0-6 0,0 2-9 15,0 5 9-15,-3-3-9 0,-1 2 9 0,0-4 3 0,1 0-3 16,-1 2 4-16,3 1-4 0,-1 3 31 0,0 1-31 16,-1-3 31-16,-1 0-31 0,6-52-15 0,0 0 15 15,-5 75-14-15,1 12 14 0,4-22 2 0,6-12-2 16,-3-1 2-16,3-2-2 0,-3-4 5 0,-1 2-5 15,0-2 5-15,-2-2-5 0,4 4-2 0,0 2 2 0,-1-2-1 16,1-5 1-16,-4-43-2 0,0 0 2 0,5 53-1 16,3 12 1-16,-1-8 13 0,1-2-13 0,-3-3 13 15,1-2-13-15,-1 0 1 0,3 1-1 0,-3-3 2 16,3-1-2-16,1 4-13 0,0-3 13 0,-5 2-12 16,-4-2 12-16,-2 4 22 0,0 5-22 0,-3-5 23 15,-3-2-23-15,4 3-12 0,4 4 12 0,-9-1-12 16,-4 1 12-16,4 0-33 0,0-3 33 0,-2-3-32 15,-2 1 32-15,0 2 50 0,0-1-50 0,4-1 50 16,1 0-50-16,8-52 40 0,0 0-40 0,-5 77 41 0,-1 19-41 16,6-11 5-16,6-2-5 0,-4-11 6 0,-2-6-6 15,1-12 89-15,3-12-89 0,-4 5 90 0,0-3-90 16,0 2-1-16,0 0 1 0,-4 0 0 0,1-1 0 0,-1 3-31 16,2 1 31-16,0-4-31 0,1-3 31 0,1-42-16 15,0 0 16-15,0 48-15 0,0 4 15 0,0-4-26 16,1 0 26-16,-1-2-25 0,0-2 25 0,2 1-15 15,0 1 15-15,-2-6-14 0,-2-3 14 0,2-37 0 16,0 0 0-16,2 43 0 0,0 3 0 0,3-2 3 16,3 1-3-16,-6-9 4 0,-4-2-4 0,2-5-2 15,-2-3 2-15,0-2-1 0,0-4 1 0,-1 3-17 16,-1-1 17-16,0-4-16 0,2 1 16 0,-3-1-40 16,-1-1 40-16,1-3-40 0,-1-1 40 0,-1 2-49 0,-2 0 49 15,-1-4-48-15,-1-2 48 0,-2-1-76 0,0-1 76 16,-1 0-75-16,-1-1 75 0,-4-1-1 0,-1 3 1 15,4-5 0-15,1-1 0 0,-4 0-34 0,-1 0 34 0,5-2-34 16,2-2 34-16,-7 0-2 0,-2-1 2 0,-10-1-1 16,-6 0 1-16,-1-1 49 0,0-3-49 0,11 3 49 15,10-1-49-15,-2-1-2 0,-1-1 2 0,-4-8-1 16,-7-4 1-16,32 20-1 0,0 0 1 0,-31-24-1 16,-1-4 1-16,1 2 16 0,1 0-16 0,8 4 17 15,8 4-17-15,-5-5 3 0,1 1-3 0,-1-5 4 16,-1-3-4-16,0-1 23 0,1-4-23 0,6 7 24 15,6 2-24-15,-2-2 7 0,-1-1-7 0,5 1 7 16,1 2-7-16,-1-3 9 0,1-1-9 0,2 3 10 16,0 1-10-16,0-4 44 0,2 1-44 0,0-3 45 0,2-1-45 15,-2-2 64-15,0 2-64 0,0-4 65 0,-2 4-65 16,2-4-15-16,-5-2 15 0,3-5-15 0,2-3 15 16,0 47 34-16,0 0-34 0,0-59 35 0,0-11-35 0,0 7 34 15,0 6-34-15,0-4 35 0,0 2-35 0,0 2-29 16,0 4 29-16,0-1-29 0,0 0 29 0,0 5-12 15,-2 2 12-15,4-4-12 0,0 1 12 0,-2-4 11 16,0-3-11-16,2 6 11 0,1-1-11 0,-1-2 13 16,-2-1-13-16,0 3 14 0,2 2-14 0,-4-3 2 15,-3-4-2-15,1-12 2 0,2-8-2 0,2 77 6 0,0 0-6 16,-7-91 7-16,-3-8-7 0,10 99-42 16,0 0 42-16,-12-104-41 0,-3-3 41 0,4 20 40 0,0 14-40 15,0 14 40-15,1 20-40 0,-1 0 3 0,-2 0-3 16,0-3 3-16,2-4-3 0,2-2 15 0,0 2-15 0,1-2 16 15,1 1-16-15,0 1 0 0,-1 0 0 0,1-2 0 16,0 0 0-16,7 48 2 0,0 0-2 0,-12-72 2 16,-2-16-2-16,4 12 1 0,5 6-1 0,1 12 2 15,4 10-2-15,0 48 22 0,0 0-22 0,-2-79 23 16,1-15-23-16,-1 15-5 0,0 8 5 0,-4 5-5 16,1 3 5-16,-1 12-7 0,-1 8 7 0,3-3-6 15,4 3 6-15,-2-1-1 0,2 0 1 0,0 0-1 16,0 1 1-16,0-5-9 0,0 2 9 0,0-4-8 15,0 2 8-15,0 48-3 0,0 0 3 0,2-57-3 16,4-6 3-16,3 4 0 0,6 0 0 0,-8 4 1 16,-1-3-1-16,-1-8 3 0,-1-6-3 0,1 17 3 0,1 8-3 15,-4 5 2-15,0 0-2 0,3-1 3 0,3 1-3 16,-3-1 0-16,1 1 0 0,-1-1 1 0,3 1-1 16,-8 42-3-16,0 0 3 0,7-57-3 0,2-8 3 0,-1 8-14 15,1-1 14-15,-2 7-13 0,2 1 13 0,-5 2 0 16,-4 2 0-16,2 2 0 0,-2-3 0 0,0 47-2 15,0 0 2-15,-4-53-1 0,-3-3 1 0,-1 5-9 16,1 3 9-16,0-2-8 0,1 6 8 0,-7 1 1 16,-2-3-1-16,10 2 2 0,3 1-2 0,2 43 1 15,0 0-1-15,-4-51 2 0,3-8-2 0,-1-1-1 16,0-2 1-16,0 10 0 0,-2 8 0 0,1 1-24 16,-1 3 24-16,-3-1-23 0,-5 0 23 0,12 41 9 0,0 0-9 15,-12-48 10-15,-3-3-10 0,-2-10-10 0,-1-2 10 16,5 22-10-16,2 16 10 0,-4-7-4 0,-2-1 4 15,-1-13-4-15,-1-6 4 0,19 52 0 0,0 0 0 0,-22-57 0 16,-2-6 0-16,24 63-7 0,0 0 7 0,-26-79-7 16,1-15 7-16,6 18-1 0,8 10 1 0,4 14 0 15,3 11 0-15,0-3-44 0,2 3 44 0,4-1-43 16,4 3 43-16,-6 39 5 0,0 0-5 0,5-52 6 16,5-3-6-16,-3 5 5 0,2 4-5 0,-1 0 6 15,-1 0-6-15,0 1-2 0,-1 3 2 0,-2 1-1 16,-4 6 1-16,1-2-5 0,-1 4 5 0,2-4-5 15,2 2 5-15,0-5-33 0,1 1 33 0,1-4-33 16,1-5 33-16,4 4-10 0,4 0 10 0,-2 1-10 16,2 1 10-16,1-1-42 0,1 3 42 0,-2 1-42 15,-2 0 42-15,-1 2-3 0,0-1 3 0,4 4-3 16,3-1 3-16,-19 35 33 0,0 0-33 0,25-35 34 0,7-7-34 16,-4 8-71-16,1 3 71 0,-3 5-71 0,0 4 71 15,-2 7 10-15,-2 1-10 0,2 4 10 0,2 3-10 16,0 5-4-16,-1 2 4 0,3 0-3 0,0 0 3 0,0 6-10 15,-3 7 10-15,1-4-10 0,0 6 10 0,-4 5-1 16,0 4 1-16,1 4 0 0,1 3 0 0,-4 11-94 16,-2 3 94-16,-7 3-94 0,-5 5 94 0,11 49-1689 15</inkml:trace>
  <inkml:trace contextRef="#ctx0" brushRef="#br0" timeOffset="52170.74">17277 4906 998 0,'0'0'0'0,"0"0"0"0,0 0 0 15,0 0 76-15,0 0-76 0,0 0 76 0,0 0-76 16,0 0-102-16,-8-1 102 0,8 1-101 0,-11-10 101 16,11 10 9-16,-9-5-9 0,9 5 9 0,-4-13-9 0,8 4 8 15,0-2-8-15,1 1 8 0,-5 3-8 0,6-4 151 16,3-4-151-16,2 2 151 0,6-2-151 0,3 1 138 16,4 1-138-16,-2-2 138 0,2 6-138 0,2 0 1 15,2 5-1-15,-4 0 1 0,2 4-1 0,-1 0 76 16,-1 2-76-16,0 0 77 0,-1 2-77 0,2 1 47 15,1 4-47-15,-4-5 47 0,2 2-47 0,-3 3-1 16,1-4 1-16,-2 8 0 0,1 2 0 0,-3-2 1 16,-1 7-1-16,3-7 2 0,4-2-2 0,-6 2 51 0,-1-2-51 15,-2 6 52-15,0-2-52 0,-15-15 48 0,0 0-48 16,11 33 49-16,0 11-49 0,-9 2 32 0,-6 6-32 0,2-6 32 16,0 2-32-16,-9 0 1 0,-2 4-1 0,-7 5 2 15,-2 4-2-15,-2 4 7 0,0 5-7 0,0 11 7 16,-6 8-7-16,30-89 37 0,0 0-37 0,-24 99 38 15,2 6-38-15,4-7 9 0,1-4-9 0,8-29 10 16,7-17-10-16,2-9 2 0,7-8-2 0,-1 8 3 16,5-2-3-16,0-2 13 0,4 0-13 0,-1-5 13 15,1-6-13-15,7-2 43 0,6 2-43 0,0-6 44 16,1-3-44-16,3-4 36 0,3-4-36 0,-2-7 36 16,0 0-36-16,-3-3 25 0,-3-3-25 0,5 1 26 15,1-3-26-15,-3 3-1 0,-1-5 1 0,-5 1 0 16,-5-6 0-16,-19 15 12 0,0 0-12 0,22-18 13 15,0 0-13-15,-5-1 8 0,-6 4-8 0,-2 2 9 0,-4 6-9 16,-5 0-1-16,-3 3 1 0,3 4-1 0,-8-7 1 16,-1 7 4-16,-2-4-4 0,11 4 4 0,-9 4-4 15,9-4 0-15,0 0 0 0,-21 9 0 0,-8 7 0 0,-1 3-13 16,-3 3 13-16,5 2-13 0,4 0 13 0,0 4 1 16,4-1-1-16,-2 12 1 0,2 4-1 0,3-1-26 15,4 0 26-15,0 1-25 0,4 3 25 0,0 2 28 16,1 6-28-16,8-3 28 0,4-1-28 0,2 2-1 15,3-4 1-15,2-2 0 0,2-4 0 0,-13-42 19 16,0 0-19-16,20 54 20 0,6 5-20 0,-6-2-3 16,1 0 3-16,-8-14-3 0,-1-10 3 0,-6 4 2 0,-6 2-2 15,0-6 2-15,0-2-2 0,-6 3 30 0,-3-7-30 16,-7 8 30-16,-10 4-30 0,-6 2-38 0,-8-4 38 16,14-10-38-16,11-4 38 0,-13 2-157 0,-1-1 157 15,-15 6-156-15,-10 11 156 0,-44 27-1522 0</inkml:trace>
  <inkml:trace contextRef="#ctx0" brushRef="#br0" timeOffset="53790.67">18192 8962 1535 0,'0'0'0'0,"28"-11"0"0,16-4 0 0,-20 2 128 15,-5 4-128-15,-34 13 128 0,-20 7-128 0,2-2 30 0,-4 2-30 16,15-9 30-16,9-4-30 0,0-2-1 0,2-3 1 16,7 0 0-16,4-1 0 0,0 8 60 0,0 0-60 15,2-15 60-15,4-5-60 0,-6 20 41 0,0 0-41 16,11-18 41-16,-2-6-41 0,2 5 39 0,2 1-39 0,-2 1 39 15,4 4-39-15,-1 0 13 0,3 4-13 0,2-4 14 16,1 2-14-16,2 2 0 0,4 1 0 0,-6 7 0 16,-1-3 0-16,-1 4 18 0,1 4-18 0,-1-1 19 15,2 8-19-15,1 2 0 0,1-3 0 0,-9 6 0 16,-2 6 0-16,-4 6-40 0,2 5 40 0,-5 0-40 16,-6 10 40-16,-1-1-11 0,-5 10 11 0,1 0-11 15,-8 5 11-15,15-57 33 0,0 0-33 0,-24 98 34 16,-7 27-34-16,7-18-15 0,3 0 15 0,3-20-15 15,3-11 15-15,6-2 8 0,7-10-8 0,2-18 8 16,6-16-8-16,-1 1 68 0,4-3-68 0,1-4 69 16,-3-2-69-16,-7-22 28 0,0 0-28 0,20 21 28 0,6 3-28 15,2-2 22-15,3-2-22 0,-3-7 22 0,0-8-22 16,1-5 35-16,2-1-35 0,-7-3 36 0,-1 2-36 0,-1-5-31 16,2-4 31-16,3-2-31 0,-1 0 31 0,0-2-4 15,-2-3 4-15,-5 6-3 0,-3 3 3 0,-16 9-57 16,0 0 57-16,19-15-57 0,-3 1 57 0,-16 14 48 15,0 0-48-15,11-11 49 0,-1 0-49 0,-7 5 4 16,-1 0-4-16,-2 6 5 0,-2-7-5 0,2 7-37 16,-11 0 37-16,-13 6-36 0,-11 5 36 0,4 5 15 15,-2 6-15-15,-1 2 16 0,1 4-16 0,33-28 25 0,0 0-25 16,-39 43 26-16,-5 14-26 0,44-57-2 0,0 0 2 16,-41 66-2-16,3 14 2 0,38-80 1 0,0 0-1 15,-35 96 2-15,5 16-2 0,30-112 9 0,0 0-9 16,-9 104 10-16,12 1-10 0,9-26 67 0,10-14-67 15,-8-19 67-15,1-16-67 0,4-1 37 0,1 2-37 0,-3-7 37 16,-4-3-37-16,-13-21-37 0,0 0 37 0,14 26-37 16,-1-1 37-16,-13-25 1 0,0 0-1 0,4 32 2 15,-8-3-2-15,-1 3 59 0,-3 1-59 0,-10-5 59 16,-6-4-59-16,24-24-91 0,0 0 91 0,-35 27-91 16,-10 3 91-16,3-4-147 0,-4 0 147 0,11-6-147 15,7-4 147-15,-35 21-1540 0</inkml:trace>
  <inkml:trace contextRef="#ctx0" brushRef="#br0" timeOffset="54991.74">18674 12562 1502 0,'0'0'0'0,"13"-6"0"0,6-1 0 0,-12 1 46 0,-3 2-46 16,-4 4 46-16,7-7-46 0,-7 7 4 0,4-11-4 15,-2 4 4-15,-2-1-4 0,3-1 57 0,3-2-57 16,-1 0 57-16,3 3-57 0,1-6 95 0,2-3-95 16,2-1 95-16,0-3-95 0,0 1 23 0,2-2-23 0,-4 2 24 15,2-1-24-15,1 1 95 0,5 1-95 0,-4 5 95 16,-1 1-95-16,-14 13 18 0,0 0-18 0,23-17 18 16,6-1-18-16,-29 18 34 0,0 0-34 0,28-17 34 15,7 2-34-15,-35 15-12 0,0 0 12 0,29-5-12 16,-3 5 12-16,-26 0-62 0,0 0 62 0,21 18-61 15,-5 14 61-15,-5-1-75 0,-5 6 75 0,-4 7-75 16,-2 8 75-16,0-52 1 0,0 0-1 0,-6 61 1 16,-3 9-1-16,-2-5 48 0,2-1-48 0,-4-1 49 15,3-8-49-15,3-1 66 0,3-4-66 0,-3-4 67 0,3-2-67 16,4-44 38-16,0 0-38 0,0 48 38 0,2 0-38 16,4-2 76-16,1-3-76 0,2-10 77 0,1-9-77 15,4 0 20-15,3-4-20 0,-4-7 20 0,-4-4-20 16,2 4-16-16,2-5 16 0,4-3-15 0,5-1 15 0,-4 0-23 15,3-1 23-15,1-5-22 0,0-5 22 0,-22 7-53 16,0 0 53-16,24-11-52 0,0-6 52 0,-4 4-20 16,-3 1 20-16,-4 0-19 0,-4 3 19 0,-2-2-3 15,-3 2 3-15,0 3-2 0,-2-3 2 0,-2 2 5 16,-2 1-5-16,2 6 5 0,0 0-5 0,0 0 1 16,-8-3-1-16,1-1 2 0,-4 0-2 0,-4 2-60 15,-1 2 60-15,-10 6-59 0,-8 5 59 0,5 4 138 0,-2 5-138 16,7 6 138-16,5 2-138 0,2 3 50 0,6 6-50 15,2 3 50-15,4 3-50 0,5-43 51 0,0 0-51 16,0 52 51-16,0 9-51 0,1-2 0 0,3 3 0 0,0-4 1 16,0-3-1-16,-4-55 1 0,0 0-1 0,5 63 1 15,4 5-1-15,1 11 32 0,2 10-32 0,-2-28 33 16,-1-13-33-16,0 0 8 0,2-6-8 0,-2 3 8 16,3-3-8-16,-12-42 42 0,0 0-42 0,11 52 43 15,2 7-43-15,-2-4 71 0,-2 2-71 0,0-9 71 16,-3-3-71-16,-3-5 46 0,1-5-46 0,-4 1 46 15,-2-1-46-15,-3-4-9 0,-5-1 9 0,1-5-9 16,0-1 9-16,9-24-124 0,0 0 124 0,-17 24-124 16,-5 0 124-16,22-24-672 0,0 0 672 0,-48 17-672 15,-16-6 672-15,-49 17-816 0</inkml:trace>
  <inkml:trace contextRef="#ctx0" brushRef="#br0" timeOffset="57108.71">13529 5362 830 0,'0'0'0'0,"11"-5"0"0,9-8 0 16,-20 13 46-16,0 0-46 0,0 0 47 0,0 0-47 0,0 0-77 15,-9 6 77-15,9-6-76 0,-5 9 76 0,5-9-161 16,0 0 161-16,0 0-161 0,11-11 161 0,-11 11-93 16,0 0 93-16,20-17-93 0,11-3 93 0,6-4 414 15,8-8-414-15,-1 7 414 0,4-3-414 0,0 0 119 16,4 4-119-16,-1-4 120 0,3 4-120 0,1 0 42 15,1 0-42-15,1 0 43 0,2 6-43 0,-4 0 49 0,1 3-49 16,-5-4 49-16,-3 1-49 0,2 3-323 0,2 2 323 16,-8-2-322-16,2 2 322 0,47-12-510 0</inkml:trace>
  <inkml:trace contextRef="#ctx0" brushRef="#br0" timeOffset="57545.68">14373 6215 124 0,'0'0'0'0,"48"-24"0"16,33-20 0-16,-81 44 0 0,0 0 0 0,96-44 0 15,24-14 0-15,98-43-33 0</inkml:trace>
  <inkml:trace contextRef="#ctx0" brushRef="#br0" timeOffset="58192.08">14336 7989 1748 0,'0'0'0'0,"13"-15"0"0,3-7 0 0,-16 22 83 15,0 0-83-15,34-24 84 0,14-5-84 0,1 1-86 16,9-5 86-16,1 3-86 0,3 3 86 0,60-34-1226 15</inkml:trace>
  <inkml:trace contextRef="#ctx0" brushRef="#br0" timeOffset="65185.84">15584 9543 863 0,'0'0'0'0,"16"-9"0"0,8-7 0 0,-24 16-78 16,0 0 78-16,0 0-78 0,-16-2 78 0,16 2 77 15,0 0-77-15,-4-13 77 0,6-2-77 0,7 0 246 16,8-3-246-16,-1-4 247 0,5 1-247 0,-21 21 230 16,0 0-230-16,29-29 231 0,6-3-231 0,-1 1 110 15,1 0-110-15,3 3 110 0,7 0-110 0,1 4 23 16,6 0-23-16,-1-1 24 0,5-1-24 0,-1 0 84 0,-5 2-84 16,5-2 85-16,-1 0-85 0,-1 0-110 0,3 2 110 15,6-7-110-15,9-2 110 0,-71 33-651 0,0 0 651 16,68-34-651-16,2 1 651 0,69-33-324 0</inkml:trace>
</inkml:ink>
</file>

<file path=ppt/ink/ink126.xml><?xml version="1.0" encoding="utf-8"?>
<inkml:ink xmlns:inkml="http://www.w3.org/2003/InkML">
  <inkml:definitions>
    <inkml:context xml:id="ctx0">
      <inkml:inkSource xml:id="inkSrc0">
        <inkml:traceFormat>
          <inkml:channel name="X" type="integer" max="18344" units="cm"/>
          <inkml:channel name="Y" type="integer" max="10320" units="cm"/>
          <inkml:channel name="F" type="integer" max="4096" units="dev"/>
          <inkml:channel name="T" type="integer" max="2.14748E9" units="dev"/>
        </inkml:traceFormat>
        <inkml:channelProperties>
          <inkml:channelProperty channel="X" name="resolution" value="619.72974" units="1/cm"/>
          <inkml:channelProperty channel="Y" name="resolution" value="621.68677" units="1/cm"/>
          <inkml:channelProperty channel="F" name="resolution" value="0" units="1/dev"/>
          <inkml:channelProperty channel="T" name="resolution" value="1" units="1/dev"/>
        </inkml:channelProperties>
      </inkml:inkSource>
      <inkml:timestamp xml:id="ts0" timeString="2020-11-29T08:52:34.306"/>
    </inkml:context>
    <inkml:brush xml:id="br0">
      <inkml:brushProperty name="width" value="0.05292" units="cm"/>
      <inkml:brushProperty name="height" value="0.05292" units="cm"/>
      <inkml:brushProperty name="color" value="#FF0000"/>
    </inkml:brush>
  </inkml:definitions>
  <inkml:trace contextRef="#ctx0" brushRef="#br0">4964 8231 1390 0,'0'0'0'0,"6"7"0"0,3 6 0 0,-3-5 112 0,-3-1-112 15,-3-7 113-15,6 6-113 0,-6-6 143 0,0 0-143 16,9 18 144-16,2 8-144 0,-11-26 77 0,0 0-77 0,15 52 77 15,4 21-77-15,-1 3 8 0,-5 13-8 0,2 29 9 16,-1 28-9-16,1 5 33 0,0 12-33 0,-2-1 33 16,-8 0-33-16,5 17 9 0,1 10-9 0,2 12 10 15,1 13-10-15,10 15 18 0,0 16-18 0,-5-21 19 16,-4-5-19-16,-4 3 84 0,-4-8-84 0,8-13 84 16,3-12-84-16,-18-189 57 0,0 0-57 0,34 221 57 15,4 25-57-15,-12-64 59 0,-2-32-59 0,-2-25 59 16,-7-27-59-16,-15-98 5 0,0 0-5 0,15 124 6 15,0 9-6-15,-15-133-47 0,0 0 47 0,13 114-46 16,-4-8 46-16,-9-106 39 0,0 0-39 0,5 79 40 16,-1-22-40-16,-4-57-66 0,0 0 66 0,0 39-66 0,-4-21 66 15,4-18-202-15,0 0 202 0,0 0-202 0,-5-22 202 16,-4 0-1432-16</inkml:trace>
  <inkml:trace contextRef="#ctx0" brushRef="#br0" timeOffset="434.98">4747 12532 2028 0,'0'0'0'0,"0"0"0"16,-6 11 0-16,6-11 186 0,-4 11-186 0,4-11 187 16,0 0-187-16,0 0 129 0,0 0-129 0,0 0 129 15,0 0-129-15,0 0 59 0,13 0-59 0,-3 0 60 16,1 0-60-16,-11 0-31 0,0 0 31 0,33 13-31 16,13 11 31-16,-46-24 12 0,0 0-12 0,54 54 13 15,6 25-13-15,9 21-41 0,12 23 41 0,-20-12-41 16,-8-2 41-16,-8-7 0 0,-5-6 0 0,-14-19 0 15,-11-14 0-15,3-10 3 0,1-8-3 0,-10-19 4 16,-9-15-4-16,6-2 28 0,-1-4-28 0,-5-5 28 16,0 0-28-16,0 0 31 0,8-16-31 0,-3 7 31 15,-1-3-31-15,3-4 7 0,2-4-7 0,4-23 7 0,6-10-7 16,-19 53-20-16,0 0 20 0,20-71-19 0,0-15 19 16,8-12-62-16,5-15 62 0,-9 15-62 0,4 4 62 15,-28 94-140-15,0 0 140 0,39-101-139 0,5-1 139 0,-3 19-742 16,-1 17 742-16,-12 23-742 0,-9 23 742 0,23-47-409 15</inkml:trace>
  <inkml:trace contextRef="#ctx0" brushRef="#br0" timeOffset="1260.79">4833 7919 1188 0,'0'0'0'0,"0"13"0"0,-1 11 0 0,1 0 219 0,0 4-219 16,1 1 220-16,1 6-220 0,-2 8 151 0,-2 5-151 15,1 3 152-15,1 3-152 0,-6 16 126 0,-3 11-126 16,-10 17 127-16,-1 17-127 0,2 1 50 0,-5 8-50 0,3-14 50 16,0-6-50-16,1-8 9 0,-3-8-9 15,7-7 9-15,6-9-9 0,9-72 3 0,0 0-3 0,-11 67 3 16,2-8-3-16,9-59 52 0,0 0-52 0,-6 35 52 16,3-16-52-16,3-19 0 0,0 0 0 0,0 0 1 15,-6-17-1-15,6 17-31 0,0 0 31 0,0-37-31 16,2-22 31-16,2 2-5 0,-1-6 5 0,3 2-4 15,-3 4 4-15,3-19-99 0,0-9 99 0,3 8-98 16,6-1 98-16,-6 4-4 0,0 2 4 0,0 17-3 16,0 12 3-16,6-6-9 0,0-1 9 0,0 2-9 15,-2-4 9-15,-13 52-2 0,0 0 2 0,16-52-1 16,7 1 1-16,-3 12 18 0,2 2-18 0,-7 13 19 0,-4 6-19 16,2 5 57-16,2 3-57 0,-6 3 58 0,0 3-58 15,2 4 70-15,4 0-70 0,-2 0 70 0,-8 4-70 0,10 2 7 16,4 3-7-16,3 15 7 0,7 5-7 0,1 8 34 15,-1 9-34-15,-5-7 35 0,-2 4-35 0,-1-3 18 16,1 3-18-16,2 5 18 0,0-2-18 0,-4 7 1 16,2-1-1-16,2 0 1 0,-3-1-1 0,6-3-22 15,3 4 22-15,3-6-22 0,0-1 22 0,-33-45-319 16,0 0 319-16,69 64-319 0,25 14 319 0,65 66-1246 16</inkml:trace>
  <inkml:trace contextRef="#ctx0" brushRef="#br0" timeOffset="1696.82">10848 12379 404 0,'0'0'0'0,"-15"3"0"0,-9 3 0 0,6 0-100 0,0-1 100 15,5-3-99-15,5 0 99 0,-12 1-69 0</inkml:trace>
  <inkml:trace contextRef="#ctx0" brushRef="#br0" timeOffset="2205.17">10760 12237 1289 0,'0'0'0'0,"35"-30"0"16,22-14 0-16,4-8 292 0,11-9-292 0,-9 11 292 16,3 6-292-16,10-4 227 0,7-2-227 0,-4-3 228 15,-1-5-228-15,5-2 128 0,2-3-128 0,9 0 129 16,8 2-129-16,-1-9 18 0,4-11-18 0,8 7 18 15,1 0-18-15,6-3 9 0,-1-3-9 0,2-7 9 16,1-3-9-16,-2 0 13 0,0-3-13 0,4 5 13 16,-4-5-13-16,0 3-29 0,-2 1 29 0,-2 8-29 15,-1 5 29-15,-6 4 2 0,-10 6-2 0,-3 3 2 16,-3 6-2-16,-93 57-4 0,0 0 4 0,105-63-4 16,8-7 4-16,-21 13-45 0,-11 7 45 0,-14 6-45 0,-14 7 45 15,-7 9-37-15,-7 11 37 0,-15 5-36 0,-11-1 36 16,2 2-40-16,-10 1 40 0,-5 10-40 0,0 0 40 15,0 0-5-15,0 0 5 0,-11-5-4 0,-9 1 4 0,-4 0-29 16,-7 3 29-16,-3 2-29 0,-8 3 29 0,-2 0 3 16,-6 1-3-16,0 5 3 0,-5-1-3 0,1 0 64 15,0 2-64-15,5-4 64 0,2-1-64 0,5 0 41 16,-1 3-41-16,14-6 41 0,10-6-41 0,-3 6 13 16,2 3-13-16,11-6 14 0,9-6-14 0,0 6 39 15,0 0-39-15,0 0 39 0,0 0-39 0,0 0 10 16,0 0-10-16,18-5 11 0,6-4-11 0,9 5 48 15,4 4-48-15,10-13 48 0,4-2-48 0,1 1 0 0,1-5 0 16,5-1 1-16,3 1-1 0,0 1 0 0,1-1 0 16,1-1 1-16,4 3-1 0,-67 17 6 0,0 0-6 0,75-14 6 15,12 1-6-15,-30 11-69 0,-18 9 69 0,-11 1-69 16,-12-3 69-16,-3 8 26 0,-3 6-26 0,-9 6 26 16,-1 11-26-16,-9 4 5 0,-6 10-5 0,-3-6 6 15,-4 6-6-15,0 4-4 0,-2 3 4 0,-2-2-4 16,-2 1 4-16,-3-5-47 0,-3 1 47 0,-4 9-46 15,-3 4 46-15,41-65-459 0,0 0 459 0,-41 68-458 16,1 0 458-16,-41 69-1065 0</inkml:trace>
  <inkml:trace contextRef="#ctx0" brushRef="#br0" timeOffset="3316.66">10933 7267 1379 0,'0'0'0'0,"19"4"0"0,14 2 0 0,-17-4 172 16,-1-1-172-16,-2-1 173 0,0 0-173 0,2 0 156 16,3-1-156-16,14-1 156 0,8-4-156 0,8-3 97 15,2 0-97-15,7 1 97 0,8 6-97 0,2-3 73 16,6 1-73-16,22 1 74 0,15 1-74 0,1-2 13 15,7 0-13-15,-11-1 14 0,0-1-14 0,-1 1 17 16,-1 1-17-16,0-3 17 0,6 5-17 0,1-4 15 0,5-1-15 16,-8-8 16-16,-4-5-16 0,0-6 49 0,-3-4-49 15,-6 3 50-15,-6 6-50 0,1-3-40 0,-5 6 40 16,-6-1-40-16,-5 1 40 0,-75 18 1 0,0 0-1 0,87-24 2 16,9 2-2-16,-26 3 21 0,-9 3-21 0,-11 7 21 15,-9-1-21-15,-14 5-110 0,-8 1 110 0,-10 4-110 16,-7 0 110-16,-2 0-273 0,0 0 273 0,0 0-273 15,-7 0 273-15,-1 2-1197 0</inkml:trace>
  <inkml:trace contextRef="#ctx0" brushRef="#br0" timeOffset="3721.19">11430 6769 1636 0,'0'0'0'0,"13"7"0"0,11 4 0 0,-17-7 38 15,-14-8-38-15,7 4 38 0,-8-1-38 0,-1-3-185 16,-6 4 185-16,4 0-185 0,-3 5 185 0,-5 5-43 16,-3 3 43-16,-4 1-43 0,-7 9 43 0,-4 2 200 0,0 7-200 15,0-5 200-15,0 7-200 0,0-1 154 0,6 2-154 16,10-13 155-16,9-11-155 0,-1 6 100 0,3-1-100 16,5 10 100-16,-1 4-100 0,8-2 145 0,6 1-145 0,4-7 145 15,5-7-145-15,13 0 69 0,8-2-69 0,14-4 70 16,9 0-70-16,4-5 46 0,5 1-46 0,-2-5 47 15,6 0-47-15,20 0-34 0,13 2 34 0,-11 2-33 16,-3-4 33-16,-14 4-140 0,-7-4 140 0,-6-4-139 16,-1-2 139-16,68-1-1661 0</inkml:trace>
  <inkml:trace contextRef="#ctx0" brushRef="#br0" timeOffset="46478.99">11149 11247 1468 0,'0'0'0'0,"4"22"0"0,0 15 0 0,1-13 188 15,-3-5-188-15,-2-30 188 0,0-21-188 0,0 32 124 16,0 0-124-16,0-22 125 0,-2 0-125 0,2 22 98 16,0 0-98-16,0-20 98 0,0 1-98 0,0 4 11 15,2 3-11-15,-2 2 11 0,0 7-11 0,0 3-1 0,0-8 1 16,0 8-1-16,0 0 1 0,0 0 33 0,0 0-33 16,0 0 33-16,0 0-33 0,0 0 33 0,0 0-33 15,0 0 34-15,0 0-34 0,0 0-35 0,0 0 35 0,0 0-35 16,-7 8 35-16,-1 8 12 0,-1 3-12 15,-2 7 13-15,0 7-13 0,2 2-1 0,1 5 1 0,-3 3 0 16,2 7 0-16,9-50-9 0,0 0 9 0,-24 53-8 16,-4 8 8-16,2-4 4 0,0 3-4 0,1-9 5 15,1-7-5-15,0-3 22 0,0-8-22 0,1-1 22 16,3-3-22-16,-2 1 0 0,2-1 0 0,-1-3 0 16,3-2 0-16,3-4 45 0,-3-1-45 0,3-2 46 15,6-1-46-15,9-16-5 0,0 0 5 0,-15 19-5 16,-4-1 5-16,19-18-18 0,0 0 18 0,-11 15-18 15,2-2 18-15,9-13-7 0,0 0 7 0,-2 5-7 16,6-1 7-16,-4-4 37 0,0 0-37 0,15 0 37 16,12-9-37-16,-4 1 20 0,2-1-20 0,3 4 20 15,-4 1-20-15,6-2 8 0,3 1-8 0,0 3 8 0,4 2-8 16,-37 0 19-16,0 0-19 0,41 2 20 0,5 2-20 16,-4-3 0-16,-1-1 0 0,0 4 0 0,-1 0 0 0,-40-4-6 15,0 0 6-15,50 9-6 0,5 2 6 0,-5-4-4 16,-4-1 4-16,-3 3-3 0,-6 4 3 0,-9-2-22 15,-8-2 22-15,0 3-22 0,-1-1 22 0,-1 2-116 16,-3 1 116-16,-2-3-115 0,-8-3 115 0,5 1-305 16,1 0 305-16,-8 0-305 0,-1-1 305 0,6 8-1160 15</inkml:trace>
  <inkml:trace contextRef="#ctx0" brushRef="#br0" timeOffset="67710.89">9624 7954 124 0,'0'0'0'0,"-15"-2"0"0,-7 0 0 0,11 2 156 15,8 0-156-15,12 11 156 0,9 12-156 0,-3-5 276 16,3 2-276-16,-8-3 277 0,-1-2-277 0,-2 0 175 0,-3 3-175 16,2 2 176-16,1 8-176 0,-2 0 95 0,-1 5-95 15,-2-13 95-15,2-3-95 0,-1 3 60 0,-1 0-60 16,4 17 60-16,1 10-60 0,1 1 38 0,-1 3-38 16,-2-3 39-16,-1 2-39 0,-2-8 3 0,-4 3-3 0,2-3 3 15,0-1-3-15,0 3 101 0,-4 2-101 0,4-5 101 16,4-2-101-16,-2-1 49 0,-2-1-49 0,0 6 49 15,4-4-49-15,-4 1 41 0,-4-1-41 0,4 0 41 16,4 1-41-16,-4 3 3 0,2 1-3 0,-1 0 3 16,5 1-3-16,-6 1 50 0,4 2-50 0,-3-24 50 15,-1-15-50-15,0-9 21 0,0 0-21 0,0 41 21 16,4 18-21-16,-4 0 42 0,-4 7-42 0,4-27 42 16,4-17-42-16,-4 2-16 0,2-4 16 0,-2 36-15 15,0 23 15-15,-2-5 2 0,-7 4-2 0,9-27 2 16,0-14-2-16,0-2 4 0,0-5-4 0,-4 29 5 0,-1 20-5 15,5-79 2-15,0 0-2 0,-6 96 3 0,-3 19-3 16,0-27 2-16,-1-8-2 0,7-19 2 0,3-10-2 16,-2-8 34-16,2-14-34 0,0 5 35 0,-6-1-35 0,6-33-4 15,0 0 4-15,-3 46-3 0,-3 7 3 0,-1 1-5 16,1 3 5-16,4-7-4 0,4-4 4 0,2 0 5 16,1-1-5-16,-5-7 5 0,-5-4-5 0,5-34 1 15,0 0-1-15,0 38 1 0,-4-3-1 0,2-1 4 16,1-3-4-16,1-11 4 0,1-7-4 0,-1-2 7 15,0-1-7-15,-1 1 7 0,-1 2-7 0,2 3 32 16,-4-3-32-16,4-6 32 0,0-5-32 0,0-2-67 16,0 0 67-16,0 0-66 0,0 0 66 0,0 0 0 0,0 0 0 15,0 0 0-15,0-7 0 0,0 7-47 0,0 0 47 16,-2-15-46-16,-2-9 46 0,1 0-46 0,-3-2 46 16,4 10-45-16,1 3 45 0,-1 0 0 0,2 4 0 0,0-13 1 15,-6-10-1-15,4 3 3 0,0-5-3 0,2 9 4 16,-5 1-4-16,1-2 0 0,-1 0 0 0,1-4 0 15,0-1 0-15,4 31 8 0,0 0-8 0,-2-35 8 16,-3-2-8-16,-4 0 8 0,-1 4-8 0,5 9 9 16,1 9-9-16,-1-3 61 0,1-3-61 0,-2 3 61 15,-3 1-61-15,4 2 1 0,-5 3-1 0,1-9 2 16,0-1-2-16,0 5 68 0,3 5-68 0,3-1 69 16,-1 3-69-16,2-1 48 0,4 0-48 0,-2 4 48 15,0 3-48-15,0 4 13 0,0 0-13 0,0 0 13 16,0 0-13-16,0 0 26 0,0-9-26 0,0 9 26 15,0-9-26-15,0 9 6 0,0 0-6 0,0 0 6 0,0 0-6 16,0 0-25-16,0 0 25 0,0 0-24 0,0 0 24 16,0 0 17-16,16 9-17 0,-4 8 17 0,2 8-17 15,-14-25 6-15,0 0-6 0,19 45 6 0,3 14-6 16,-2 3 39-16,-5 10-39 0,0-18 39 0,-2-8-39 0,-4 6-5 16,-2-6 5-16,1 2-5 0,-3-4 5 0,-5-44-12 15,0 0 12-15,6 46-12 0,-3 1 12 0,1-12 39 16,2-4-39-16,-6-9 39 0,2-9-39 0,-1-2-3 15,-1-2 3-15,0-1-2 0,2-1 2 0,-2-7-21 16,6 11 21-16,-6-11-21 0,0 0 21 0,0 0 36 16,0 0-36-16,0 0 36 0,0 0-36 0,0 0-26 0,0 0 26 15,3-14-25-15,7-10 25 0,-1-4-1 0,6-2 1 16,-6 6-1-16,2 6 1 0,-11 18 3 0,0 0-3 16,17-41 4-16,3-12-4 0,-20 53 30 0,0 0-30 0,24-61 30 15,5-6-30-15,-1 3 12 0,-4 5-12 0,-2 12 12 16,-1 12-12-16,3 0-48 0,-4 2 48 0,4-6-47 15,0-1 47-15,-2 1-172 0,-3 0 172 0,-5 8-172 16,-4 3 172-16,14-31-1700 0</inkml:trace>
  <inkml:trace contextRef="#ctx0" brushRef="#br0" timeOffset="68489.64">9709 8131 1267 0,'0'0'0'0,"0"0"0"16,0 0 0-16,0 0 88 0,2-14-88 0,2 1 88 15,-2-2-88-15,1-2 76 0,1-1-76 0,-2 9 76 16,-2 1-76-16,0 8 59 0,0 0-59 0,0 0 60 16,0 0-60-16,0 0 10 0,0 0-10 0,-6 8 11 15,1 6-11-15,-6 1 121 0,0 7-121 0,-1 6 122 16,1 7-122-16,11-35 110 0,0 0-110 0,-13 50 111 15,-1 13-111-15,-5-1 51 0,4 12-51 0,-3-7 52 16,3-1-52-16,15-66 56 0,0 0-56 0,-24 89 57 16,-5 16-57-16,10-31 38 0,1-17-38 0,9-20 38 0,5-22-38 15,2-1-1-15,2-8 1 0,0-6-1 0,0 0 1 16,0 0 59-16,0 0-59 0,0 0 59 0,0 0-59 16,0 0 4-16,0 0-4 0,6-15 5 0,6-5-5 0,0-8 13 15,6-3-13-15,-3-1 14 0,5-1-14 0,-3-4-54 16,-6 0 54-16,2-3-54 0,1-1 54 0,-4-1 0 15,-1-3 0-15,6 1 1 0,-1 2-1 0,-1-1-6 16,2 1 6-16,0 1-6 0,-4 6 6 0,-4 4-11 16,-5 3 11-16,7-2-10 0,6 3 10 0,-6 3 18 15,1 3-18-15,-1 9 18 0,-5 8-18 0,-4 4-9 0,7-6 9 16,-7 6-8-16,4-5 8 0,-4 5-3 0,0 0 3 16,0 0-3-16,0 0 3 0,0 0 36 0,0 0-36 0,0 0 37 15,11 5-37-15,-11-5 28 0,0 0-28 16,9 22 28-16,4 8-28 0,0 3 58 0,2 4-58 0,-4-9 58 15,-4-4-58-15,4 0 1 0,-5 4-1 0,7 5 1 16,1 9-1-16,-4 1-5 0,-1 1 5 0,-4-16-5 16,1-10 5-16,-1 4-135 0,3-3 135 0,-3 14-134 15,1 11 134-15,7 34-1770 0</inkml:trace>
  <inkml:trace contextRef="#ctx0" brushRef="#br0" timeOffset="77864.17">8607 12174 875 0,'0'0'0'0,"-17"2"0"0,-10 0 0 0,27-2 174 15,0 0-174-15,-4-13 175 0,13-8-175 0,-5 1 165 16,1 0-165-16,-1 7 166 0,2 4-166 0,-6-1 184 16,-4 5-184-16,-2-4 184 0,-6-1-184 0,2-1 25 15,-1 0-25-15,2 2 26 0,0 0-26 0,3 0 34 16,1-3-34-16,-5 1 35 0,-4 0-35 0,14 11 48 0,0 0-48 15,-17-13 48-15,-5 0-48 0,3-3 59 0,-5 3-59 16,6 2 60-16,3 3-60 0,-1-1 84 0,-1-2-84 16,-1 0 85-16,-6 2-85 0,5-2 35 0,1 2-35 15,1 1 36-15,-1 1-36 0,3 3 0 0,0-1 0 0,-3-3 1 16,-5 3-1-16,3-5 36 0,-4 5-36 0,-4-3 36 16,3-1-36-16,-3 4-40 0,-5-1 40 0,3-1-40 15,-3-2 40-15,-4 3 3 0,-2 4-3 0,4-5 4 16,2-1-4-16,1 5-1 0,5 3 1 0,-5-4-1 15,-5 4 1-15,0 0 43 0,-3 0-43 0,3 4 44 16,4-2-44-16,-1-1 14 0,5 5-14 0,-1-6 15 16,-1 2-15-16,1 0 38 0,3 3-38 0,1-3 38 15,2 4-38-15,-4 1 32 0,4 2-32 0,0-3 33 16,0-1-33-16,-3 3-20 0,1-1 20 0,-2 0-19 16,-5 3 19-16,0-5-19 0,3 4 19 0,-3-1-18 0,3 1 18 15,-1-2 37-15,1 3-37 0,1 3 38 0,1-4-38 16,0 4 16-16,3 0-16 0,-3 5 17 0,-2 4-17 15,6-1-5-15,0-3 5 0,0 4-4 0,-2 4 4 0,26-26 13 16,0 0-13-16,-25 35 13 0,-5 8-13 0,2-1 33 16,1 2-33-16,3 1 33 0,3-1-33 0,-1 4-44 15,2 2 44-15,0 0-43 0,-3-1 43 0,5 5 0 16,1 3 0-16,3-3 0 0,4-3 0 0,-3 5 10 16,-1 3-10-16,4-6 10 0,1 5-10 0,0 12-10 15,3 13 10-15,1-26-10 0,-2-9 10 0,5 7-4 16,2 6 4-16,0-9-3 0,-6 2 3 0,6 1 1 15,0 0-1-15,-4 1 2 0,4 1-2 0,0-2-7 0,0 1 7 16,4 10-7-16,-2 10 7 0,-2-76-1 0,0 0 1 16,9 77 0-16,4 5 0 0,-2-23 16 0,2-13-16 15,-4-6 17-15,2-8-17 0,2 3-15 0,4 2 15 0,0-4-15 16,-1 0 15-16,3 0-1 0,3-3 1 0,0 1 0 16,4 3 0-16,0 1-15 0,3 0 15 0,4 0-15 15,4-2 15-15,-2 2 0 0,2 2 0 0,-3-4 0 16,-1-3 0-16,2-1 23 0,6 1-23 0,-3-1 24 15,1-1-24-15,-39-28-10 0,0 0 10 0,61 31-9 16,7 3 9-16,8 1-1 0,7 3 1 0,-9-8 0 16,-2-4 0-16,-15-10-3 0,-16-8 3 0,10-1-3 15,1-1 3-15,0-3 11 0,-4 1-11 0,2-4 11 16,1 0-11-16,-51 0-1 0,0 0 1 0,82-4 0 16,21-3 0-16,-16 0 0 0,-4-3 0 0,-31 3 1 0,-23 2-1 15,-29 5 30-15,0 0-30 0,74-24 30 0,24-10-30 16,-13 5-38-16,-4 1 38 0,-39 10-38 0,-23 5 38 15,14-8 1-15,0-3-1 0,12-5 1 0,3-6-1 16,-2-4 2-16,0-2-2 0,-5 8 2 0,-3 4-2 0,-38 29-33 16,0 0 33-16,58-56-33 0,15-14 33 0,-13 7 38 15,-7-1-38-15,-25 34 38 0,-21 23-38 0,10-8-10 16,-2 2 10-16,9-22-10 0,3-13 10 0,-27 48-13 16,0 0 13-16,30-53-13 0,3-10 13 0,2-7 27 15,2-6-27-15,-19 35 27 0,-8 27-27 0,1-12 1 16,-2 5-1-16,6-21 2 0,0-15-2 0,-15 57 0 15,0 0 0-15,12-61 0 0,0-9 0 0,-7 7 1 0,-3 2-1 16,-2 15 1-16,-2 11-1 0,-3-2 38 0,-5 4-38 16,1-8 38-16,0-3-38 0,1-1-8 0,-4 1 8 15,0 5-7-15,3 6 7 0,9 33 0 0,0 0 0 16,-15-52 1-16,-3-8-1 0,3 1 23 0,-3-1-23 0,5 12 24 16,2 6-24-16,11 42-2 0,0 0 2 0,-15-54-2 15,-3-6 2-15,-3 8-1 0,3 6 1 0,1 7-1 16,4 8 1-16,-3-3 4 0,-1 1-4 0,-1-4 4 15,-1 0-4-15,-3-1 0 0,2 1 0 0,-4 0 1 16,-2 5-1-16,-2-1 8 0,-3 0-8 0,-3 0 8 16,1 1-8-16,2-5 1 0,-6-3-1 0,0 10 1 15,2 2-1-15,2-1 0 0,9-2 0 0,-13 3 0 16,2 2 0-16,-2 2 12 0,2 2-12 0,1 2 13 16,3 3-13-16,31 17 15 0,0 0-15 0,-35-20 15 15,-4 1-15-15,39 19 1 0,0 0-1 0,-42-22 2 16,-4 2-2-16,46 20 0 0,0 0 0 0,-45-22 0 0,1 1 0 15,3 5-9-15,3 3 9 0,3 0-8 0,-4 4 8 16,2-1-119-16,-2 5 119 0,6-3-119 0,0 3 119 0,-10-1-177 16,1 3 177-16,1 1-177 0,0 0 177 0,-40-2-1673 15</inkml:trace>
  <inkml:trace contextRef="#ctx0" brushRef="#br0" timeOffset="92225.4">3947 6055 124 0,'0'0'0'0,"0"0"0"0,0 0 0 0,0 7 1 15,-4 4-1-15,4 0 1 0,-3-2-1 0,3 1 147 16,0-1-147-16,0-4 147 0,0 1-147 0,0-6 300 16,0 7-300-16,0-7 301 0,0 0-301 0,0 0 301 15,13-3-301-15,1-3 302 0,9-3-302 0,-23 9 119 16,0 0-119-16,40-19 119 0,16-8-119 0,-56 27 67 16,0 0-67-16,62-30 67 0,16-7-67 0,-78 37 8 0,0 0-8 15,109-51 8-15,24-7-8 0,-19 7 38 0,-9 8-38 16,-18 4 38-16,-11 4-38 0,-10 0-9 0,-3-2 9 15,-6 8-8-15,-7-3 8 0,-50 32-48 0,0 0 48 0,65-33-48 16,7 0 48-16,-15 0-424 0,-9 0 424 0,-18 10-424 16,-12 12 424-16,32-20-680 0</inkml:trace>
  <inkml:trace contextRef="#ctx0" brushRef="#br0" timeOffset="109625.34">9739 13431 124 0,'0'0'0'0,"11"-2"0"0,5-2 0 0,-16 4 1 16,0 0-1-16,15-11 1 0,2-3-1 0,-17 14-1 16,0 0 1-16,24-23 0 0,3-10 0 0,-27 33 85 15,0 0-85-15,34-35 85 0,4-5-85 0,-38 40 342 0,0 0-342 16,43-41 343-16,5-3-343 0,-48 44 177 0,0 0-177 16,52-47 177-16,5-2-177 0,-4 10 134 0,3 6-134 0,3-12 135 15,4-3-135-15,-63 48 145 0,0 0-145 0,73-57 146 16,11-6-146-16,-84 63 97 0,0 0-97 0,90-62 98 15,10 1-98-15,-100 61 70 0,0 0-70 0,105-69 71 16,6 1-71-16,-17 9 46 0,-9 4-46 0,-8 5 47 16,-8 4-47-16,-69 46 6 0,0 0-6 0,90-63 7 15,14-11-7-15,-104 74-42 0,0 0 42 0,112-77-42 16,12-5 42-16,-21 10 4 0,-7 4-4 0,-11 5 5 16,-7 8-5-16,-4 3 7 0,-4 10-7 0,-2-6 8 15,0 2-8-15,1 3 60 0,-3 1-60 0,-1-4 60 16,-1-1-60-16,-64 47 59 0,0 0-59 0,83-61 59 15,17-11-59-15,-13 10 1 0,-2 3-1 0,-10 7 2 16,-6 8-2-16,1 5 10 0,0 11-10 0,-5-18 10 16,-3-7-10-16,-62 53 0 0,0 0 0 0,89-60 0 0,11-2 0 15,-10 10 0-15,3 2 0 0,-18 8 1 0,-3 7-1 16,-7-2 11-16,-4 7-11 0,-4-3 11 0,-2 0-11 16,4-2-15-16,4 0 15 0,-9 1-15 0,-4 1 15 0,-50 33 3 15,0 0-3-15,64-42 4 0,16-4-4 0,-10 9 6 16,0 7-6-16,-9-1 7 0,-4 3-7 0,-11 4 0 15,-7 4 0-15,2-4 0 0,1 0 0 0,-42 24 0 16,0 0 0-16,70-41 1 0,17-7-1 0,-87 48 37 16,0 0-37-16,85-48 38 0,4 2-38 0,-89 46-49 15,0 0 49-15,81-42-49 0,-2 1 49 0,-79 41 14 0,0 0-14 16,76-35 15-16,-10-2-15 0,-8 13-55 16,-12 4 55-16,-6 7-54 0,-12 0 54 0,-2 2 3 0,-8 3-3 15,3-3 3-15,-3-4-3 0,-1 8-46 0,-4 2 46 16,3-5-46-16,5 1 46 0,-3 0 22 0,-1 1-22 15,-6 5 23-15,-4-5-23 0,2 3 1 0,-1-1-1 0,-8 6 2 16,9-7-2-16,-9 7 2 0,11-7-2 0,-5 3 2 16,3 2-2-16,0-2-70 0,0 4 70 0,-9 0-69 15,11-5 69-15,-11 5 56 0,10-2-56 0,-10 2 56 16,0 0-56-16,0 0-2 0,0 0 2 0,0 0-1 16,0 0 1-16,0 0 2 0,0 0-2 0,0 0 2 15,0 0-2-15,0 0 17 0,0 0-17 0,0 0 17 16,7-2-17-16,-7 2 37 0,7-5-37 0,-7 5 38 15,0 0-38-15,0 0-6 0,0 0 6 0,0 0-6 16,0 0 6-16,0 0 0 0,0 0 0 0,0 0 0 0,0 0 0 16,0 0 12-16,0 0-12 0,0 0 13 0,0 0-13 15,0 0-9-15,2-8 9 0,-2 8-8 0,8-5 8 16,-8 5-4-16,5-10 4 0,-5 10-3 0,4-5 3 16,-4 5-7-16,4-9 7 0,-4 9-7 0,0 0 7 15,0 0 4-15,0 0-4 0,0 0 4 0,0-8-4 0,0 8-34 16,0 0 34-16,0 0-33 0,5-9 33 0,-5 9 14 15,6-9-14-15,-6 9 15 0,5-8-15 0,-5 8-13 16,0 0 13-16,0 0-12 0,0 0 12 0,0 0 0 16,9-7 0-16,-9 7 0 0,13-7 0 0,-3 3 7 15,-5 4-7-15,-5 0 8 0,9-6-8 0,-9 6-34 16,10-1 34-16,-10 1-33 0,0 0 33 0,0 0 1 0,0 0-1 16,0 0 1-16,0 0-1 0,0 0 17 0,5-2-17 15,-5 2 17-15,7 0-17 0,-7 0 0 0,0 0 0 16,0 0 1-16,10 2-1 0,-10-2-4 0,11 9 4 0,-11-9-3 15,11 7 3-15,-11-7 0 0,9 2 0 0,-9-2 0 16,0 0 0-16,0 0-8 0,0 0 8 0,0 0-7 16,0 0 7-16,0 0 3 0,0 0-3 0,0 0 4 15,7 4-4-15,-7-4 15 0,10 7-15 0,-10-7 15 16,11 4-15-16,-11-4 0 0,0 0 0 0,0 0 0 16,0 0 0-16,0 0-39 0,0 0 39 0,0 0-38 15,0 0 38-15,0 0 41 0,0 0-41 0,0 0 42 16,0 0-42-16,0 0-35 0,0 0 35 0,0 0-35 15,0 0 35-15,0 0-7 0,0 0 7 0,0 0-7 16,0 0 7-16,0 0 3 0,0 0-3 0,0 0 3 0,0 0-3 16,0 0-55-16,0 0 55 0,0 0-54 0,0 0 54 15,0 0 9-15,0 0-9 0,0 0 10 0,-4-8-10 16,4 8-8-16,-2-9 8 0,2 9-7 0,0-7 7 16,0 7-6-16,0 0 6 0,0 0-5 0,0 0 5 0,0 0-1 15,-2-8 1-15,2 8 0 0,0 0 0 0,0 0 5 16,0 0-5-16,0 0 6 0,0 0-6 0,0 0-8 15,0 0 8-15,0 0-8 0,0 0 8 0,0 0-4 16,0 0 4-16,0 0-3 0,0 0 3 0,0 0-23 16,0 0 23-16,0 0-22 0,0 0 22 0,0 0 0 15,0 0 0-15,0 0 0 0,0 0 0 0,0 0-3 16,0 0 3-16,0 0-3 0,0-7 3 0,0 7 1 16,0 0-1-16,0 0 2 0,2-7-2 0,-2 7 2 0,0 0-2 15,0 0 3-15,6-8-3 0,-6 8-37 0,0 0 37 16,0 0-36-16,0 0 36 0,0 0-30 0,0 0 30 15,0 0-30-15,0 0 30 0,0 0-35 0,0 0 35 0,0 0-34 16,0-5 34-16,0 5 3 0,0 0-3 0,0 0 4 16,3-10-4-16,-3 10-3 0,0 0 3 0,0 0-3 15,6-7 3-15,-6 7 6 0,0 0-6 0,0 0 6 16,0 0-6-16,0 0-4 0,0 0 4 0,0 0-3 16,0 0 3-16,0 0-3 0,0 0 3 0,0 0-3 15,0 0 3-15,0 0-6 0,0 0 6 0,0 0-5 16,0 0 5-16,0 0-45 0,0 0 45 0,0 0-44 15,7-2 44-15,-7 2-48 0,0 0 48 0,0 0-47 16,11-5 47-16,-11 5-19 0,0 0 19 0,0 0-18 16,10-4 18-16,-10 4-112 0,0 0 112 0,0 0-111 15,0 0 111-15,0 0-473 0,0 0 473 0,0 0-473 0,0 0 473 16,0 0-250-16</inkml:trace>
  <inkml:trace contextRef="#ctx0" brushRef="#br0" timeOffset="114894.23">16706 7917 1580 0,'0'0'0'0,"8"-9"0"0,-3-6 0 0,-5 15 200 15,0 0-200-15,6-13 200 0,-3-1-200 0,1 1 127 16,2 2-127-16,-6 11 127 0,1-8-127 0,-1 8 50 16,0 0-50-16,0 0 51 0,0 0-51 0,0 0-3 0,0 0 3 15,6 15-3-15,1 11 3 0,3 13 52 0,-5 12-52 16,-1 3 52-16,-2 8-52 0,-2 10 33 0,-4 10-33 15,-2 27 33-15,-1 20-33 0,2-2 52 0,1 6-52 0,-2-2 52 16,3 2-52-16,3-6-17 0,-4 1 17 0,0-16-16 16,2-6 16-16,2-106-19 0,0 0 19 0,4 109-18 15,7 1 18-15,-2-17-35 0,2-14 35 0,-3-33-34 16,-1-31 34-16,2 3-251 0,3-8 251 0,-5-3-251 16,-3 0 251-16,7 6-1349 0</inkml:trace>
  <inkml:trace contextRef="#ctx0" brushRef="#br0" timeOffset="115585.37">16638 7729 2039 0,'0'0'0'0,"9"0"0"0,0-4 0 0,-1-1 120 15,-3-5-120-15,6 5 121 0,-1-2-121 0,6 1 37 16,6 0-37-16,-3 1 37 0,1 1-37 0,8-3 67 0,1-1-67 16,6 1 67-16,6 5-67 0,-2-5-63 0,5-2 63 15,4-2-62-15,4-2 62 0,-52 13 3 0,0 0-3 16,68-19 3-16,13-1-3 0,-81 20 1 0,0 0-1 15,111-32 1-15,26-6-1 0,-137 38 8 0,0 0-8 16,129-39 8-16,8-7-8 0,-137 46 25 0,0 0-25 0,123-39 26 16,-3-3-26-16,-25 14-6 0,-18 8 6 0,-18-3-6 15,-16-1 6-15,-6 6 10 0,-10 5-10 0,-3 4 11 16,-7 3-11-16,-17 6-24 0,0 0 24 0,16-3-23 16,1 1 23-16,-17 2-111 0,0 0 111 0,15 3-110 15,0 5 110-15,-1 5 81 0,-1 2-81 0,-2 7 81 16,-3 7-81-16,-3 10 39 0,-3 11-39 0,-4 3 39 15,-1 12-39-15,3-65 60 0,0 0-60 0,-11 131 60 16,-4 41-60-16,15-172 24 0,0 0-24 0,-9 201 25 16,1 31-25-16,4-28 58 0,6-11-58 0,4-25 58 15,7-26-58-15,-13-142-37 0,0 0 37 0,20 161-36 0,11 7 36 16,-1-37 10-16,0-16-10 0,-6-31 11 0,-2-17-11 16,-22-67 53-16,0 0-53 0,29 70 54 0,1-3-54 15,-6-16-11-15,-4-8 11 0,4-10-11 0,2-5 11 0,-9-10-1 16,-6-3 1-16,-4-10-1 0,-1-5 1 15,-6 0 24-15,9-5-24 0,-7-4 25 0,-2-1-25 0,-2-3-37 16,-4-1 37-16,-3-12-36 0,-6-9 36 0,15 35-66 16,0 0 66-16,-26-39-66 0,-11-9 66 0,-5 2-10 15,-8 0 10-15,-2 7-9 0,-5 6 9 0,-18-1-42 16,-14 5 42-16,4 7-42 0,-4 7 42 0,3 8-13 16,-1 10 13-16,6 7-13 0,5 4 13 0,-5 14 2 15,-8 3-2-15,6 3 3 0,2 1-3 0,-1 13 0 0,1 11 0 16,2-2 0-16,1 0 0 0,6-1-5 0,4-5 5 15,3 3-5-15,6 1 5 0,59-55-218 0,0 0 218 0,-55 54-218 16,3-1 218-16,-55 54-1393 0</inkml:trace>
  <inkml:trace contextRef="#ctx0" brushRef="#br0" timeOffset="116528.9">17127 8181 998 0,'0'0'0'0,"-13"-4"0"0,-5 1 0 0,5 1 115 16,4-2-115-16,-2-7 115 0,-8-2-115 0,1-2 299 16,-1 1-299-16,-3-3 299 0,0-3-299 0,-4-4 179 15,0-4-179-15,-2 4 180 0,-1-4-180 0,-2-1 65 0,-3-2-65 16,-6-3 66-16,-5 3-66 0,-6 0 38 0,-3-1-38 15,-3-1 38-15,-6-4-38 0,-16-11 0 0,-14-7 0 0,7 7 0 16,1 0 0-16,85 48 12 0,0 0-12 0,-124-59 13 16,-20-1-13-16,15 14-9 0,-4 9 9 0,7-1-9 15,3-5 9-15,1 6 1 0,2 2-1 0,-4 8 1 16,2 3-1-16,-5 1-16 0,1 3 16 0,-7 7-15 16,1 4 15-16,-3 0-41 0,0 3 41 0,-4 6-40 15,1 0 40-15,1 9 2 0,1 6-2 0,3-9 2 16,-4-1-2-16,14 4-2 0,6 1 2 0,-6 3-1 15,-3 5 1-15,4 1-36 0,6-1 36 0,5 2-36 16,-2-5 36-16,8 0 44 0,4-2-44 0,10 5 44 16,8 1-44-16,7-5-1 0,3 5 1 0,8-6-1 15,2 2 1-15,12-6-63 0,8-2 63 0,14 1-63 16,16-8 63-16,-8 0-129 0,-3 0 129 0,6 0-129 0,-1-6 129 16,3 2-309-16,3-5 309 0,4 0-309 0,3 0 309 15,-12-6-840-15</inkml:trace>
  <inkml:trace contextRef="#ctx0" brushRef="#br0" timeOffset="116816.32">11945 6811 1323 0,'0'0'0'0,"-19"13"0"0,-17 6 0 0,36-19 234 0,0 0-234 16,-45 28 234-16,-16 8-234 0,8-2 149 0,-1 1-149 15,3-2 150-15,-3 0-150 0,-12 13 128 0,-8 10-128 16,20-23 129-16,14-13-129 0,3 2 7 0,3-3-7 16,7-2 7-16,6-1-7 0,-1-1 25 0,4-4-25 0,10-4 26 15,5-7-26-15,3 0-42 0,0 0 42 0,11 10-42 16,9 8 42-16,-20-18 34 0,0 0-34 0,44 15 35 16,15 1-35-16,-59-16 48 0,0 0-48 0,76 11 48 15,18-3-48-15,-94-8-61 0,0 0 61 0,124 9-60 16,31 0 60-16,-31 4-286 0,-10 2 286 0,-18-2-286 15,-11-2 286-15,92 13-1219 0</inkml:trace>
  <inkml:trace contextRef="#ctx0" brushRef="#br0" timeOffset="120974.79">10121 5937 270 0,'0'0'0'0,"15"-10"0"16,12-3 0-16,-3 0 261 0,0-1-261 0,0-1 261 15,4 0-261-15,3-3 289 0,6 3-289 0,2-2 290 16,4 1-290-16,5-3 122 0,5 1-122 0,2-4 123 15,-3 1-123-15,11-3 163 0,3 0-163 0,16-3 163 16,14-7-163-16,-6 7 54 0,6-1-54 0,2 8 55 0,2 1-55 16,-1 1 37-16,1 3-37 0,5 0 37 0,2 8-37 15,0-2 27-15,1-1-27 0,0 9 27 0,7-3-27 16,-1 4 43-16,6-4-43 0,0 4 43 0,4 4-43 0,-8 0 1 16,-3 5-1-16,7 0 1 0,6 0-1 0,-126-9 21 15,0 0-21-15,160 21 21 0,23 6-21 0,-30 6 49 16,-13 4-49-16,-8-2 49 0,-12-1-49 0,0 3-26 15,-4 1 26-15,-9-3-25 0,-7-1 25 0,-1 4-1 16,1-1 1-16,-11 2 0 0,-6 0 0 0,4 3 7 16,-1 3-7-16,-1-1 8 0,2 2-8 0,-15-9 7 15,-11 2-7-15,4-6 8 0,-3 0-8 0,-1 4-8 16,0-2 8-16,-4 2-7 0,-3 0 7 0,-8 0 8 0,-7-2-8 16,0-4 9-16,-10-5-9 0,4 2 3 0,2 0-3 15,-1-1 3-15,1 1-3 0,-35-28-5 0,0 0 5 16,39 28-5-16,1 1 5 0,-3-7 9 0,-4 2-9 0,-5-5 9 15,-4-4-9-15,0-4 8 0,0 2-8 0,-7-4 9 16,-4-4-9-16,-1 5 0 0,0-7 0 0,6 5 0 16,-1-1 0-16,-1-3 0 0,1 1 0 0,-4-5 0 15,-4 0 0-15,2 0 8 0,2 0-8 0,-6-3 9 16,-1-1-9-16,1-2 1 0,1-3-1 0,-3 4 1 16,-1-1-1-16,3-3 0 0,1 1 0 0,1-3 0 15,0-2 0-15,-3-3-41 0,-1-3 41 0,-1 3-40 16,0 1 40-16,-4 15 0 0,0 0 0 0,1-24 0 15,1-6 0-15,-2 30-11 0,0 0 11 0,-3-35-10 16,-7-7 10-16,10 42 13 0,0 0-13 0,-11-42 13 16,-2-1-13-16,13 43 41 0,0 0-41 0,-13-42 41 0,-1-1-41 15,-3 3 43-15,4 3-43 0,4 14 44 0,5 12-44 16,-1 2 18-16,-1 2-18 0,2-1 19 0,-1 1-19 16,5 7 0-16,-11-11 0 0,11 11 1 0,0 0-1 15,0 0-4-15,0 0 4 0,0 0-4 0,0 0 4 0,0 0 15 16,0 0-15-16,4 9 15 0,1 2-15 0,-5-11 38 15,0 0-38-15,17 32 39 0,9 10-39 0,-1 2 7 16,3 8-7-16,2 0 8 0,1-1-8 0,2 1-2 16,4 3 2-16,-4-5-1 0,-1 0 1 0,-32-50-2 15,0 0 2-15,33 57-1 0,0 4 1 0,4 9 19 16,6 10-19-16,-27-41 20 0,-8-28-20 0,-3 2-4 16,-1-8 4-16,-4 4-4 0,-4 4 4 0,0 2 3 0,3 4-3 15,-9-5 3-15,1-4-3 0,-7 1 13 0,-7 2-13 16,-17 5 13-16,-16 2-13 0,56-20-40 0,0 0 40 15,-73 26-39-15,-16 4 39 0,89-30-143 0,0 0 143 0,-120 37-142 16,-22 1 142-16,31-10-260 0,13-10 260 0,48-3-259 16,34-9 259-16,-49 16-1268 0</inkml:trace>
  <inkml:trace contextRef="#ctx0" brushRef="#br0" timeOffset="124247.07">16064 8421 1625 0,'0'0'0'15,"0"0"0"-15,0 0 0 0,0 0 171 0,0 0-171 0,0 0 171 16,0 0-171-16,0 0 123 0,0 0-123 0,0 0 123 16,0 0-123-16,0 0 53 0,0 0-53 0,0 0 53 15,16 30-53-15,-16-30 1 0,0 0-1 0,10 33 2 16,3 6-2-16,-13-39 15 0,0 0-15 0,3 51 16 15,3 10-16-15,-6-61 39 0,0 0-39 0,-8 81 39 16,-5 17-39-16,13-98-6 0,0 0 6 0,-24 142-5 16,-7 38 5-16,31-180 7 0,0 0-7 0,-44 184 7 15,-12 17-7-15,56-201 45 0,0 0-45 0,-73 231 45 16,-16 24-45-16,89-255-42 0,0 0 42 0,-111 275-41 16,-18 22 41-16,129-297-14 0,0 0 14 0,-153 295-13 15,-19 8 13-15,172-303 1 0,0 0-1 0,-199 290 2 16,-21-4-2-16,220-286 59 0,0 0-59 0,-212 251 60 0,-3-24-60 15,215-227 59-15,0 0-59 0,-219 203 59 0,-5-22-59 16,224-181 5-16,0 0-5 0,-218 168 6 0,1-17-6 16,217-151-15-16,0 0 15 0,-220 143-15 0,0-11 15 0,220-132-69 15,0 0 69-15,-216 126-69 0,-2-15 69 0,218-111 14 16,0 0-14-16,-210 107 15 0,3-8-15 0,207-99 7 16,0 0-7-16,-210 95 8 0,-4-9-8 0,214-86 34 15,0 0-34-15,-178 67 35 0,27-17-35 0,151-50 0 16,0 0 0-16,-126 35 1 0,27-17-1 0,99-18-45 15,0 0 45-15,-78 11-44 0,21-11 44 0,57 0-89 0,0 0 89 16,-43-3-88-16,19-7 88 0,24 10-114 0,0 0 114 16,-14-24-114-16,8-9 114 0,6 33-51 0,0 0 51 15,15-48-50-15,11-18 50 0,-26 66-50 0,0 0 50 16,38-63-50-16,14-5 50 0,-52 68 5 0,0 0-5 16,61-67 5-16,6-3-5 0,-67 70 53 0,0 0-53 0,72-66 54 15,5-6-54-15,-16 18 51 0,-13 12-51 0,-13 10 51 16,-13 12-51-16,-22 20 44 0,0 0-44 0,30-31 45 15,1-3-45-15,-31 34 48 0,0 0-48 0,24-26 49 16,-3 6-49-16,-21 20 47 0,0 0-47 0,5-13 48 16,-5 8-48-16,0 5 20 0,0 0-20 0,-20 5 20 15,-17 14-20-15,2 5 48 0,-4 5-48 0,-3 6 49 16,-10 4-49-16,52-39 15 0,0 0-15 0,-76 70 16 16,-16 21-16-16,20-12 65 0,7-5-65 0,8-8 66 15,7-5-66-15,2-11 37 0,7-9-37 0,16-4 37 16,12-6-37-16,13-31 18 0,0 0-18 0,-6 33 18 0,10 2-18 15,-4-35-18-15,0 0 18 0,20 34-18 0,15-3 18 16,-35-31 0-16,0 0 0 0,52 26 0 0,18-4 0 0,-70-22-53 16,0 0 53-16,102 7-52 0,32-9 52 0,-134 2-164 15,0 0 164-15,137-18-163 0,5-15 163 0,137-19-1667 16</inkml:trace>
  <inkml:trace contextRef="#ctx0" brushRef="#br0" timeOffset="129862.17">12504 9588 1591 0,'0'0'0'0,"4"-13"0"15,2-9 0-15,1 12 151 0,4 7-151 0,-11 3 151 16,11-9-151-16,-11 9 105 0,9-4-105 0,-5-7 106 16,2-13-106-16,-6-2 52 0,-6-4-52 0,2 6 53 15,1 0-53-15,3 24 0 0,0 0 0 0,-10-33 0 0,-4-4 0 16,-3 6 49-16,-1-1-49 0,-8 7 50 0,-4 1-50 15,-5 3 78-15,-4 3-78 0,2 9 78 0,-1-1-78 16,-9 10-5-16,-1 2 5 0,0 2-4 16,-1 2 4-16,-3 1-17 0,-5 4 17 0,1 4-17 0,-1 3 17 0,57-18 0 15,0 0 0-15,-81 35 0 0,-17 15 0 0,19 2-1 16,10 7 1-16,8-7 0 0,10-4 0 0,3 7-20 16,7 2 20-16,8 10-20 0,9-1 20 0,5 13 58 15,5 12-58-15,4-12 58 0,7-9-58 0,6 8-34 16,7 1 34-16,4 1-34 0,12 1 34 0,6-5 3 15,5-3-3-15,7-6 3 0,9-10-3 0,5-2 11 16,6 3-11-16,1-16 11 0,5-9-11 0,8-5 70 0,8-8-70 16,-3-7 70-16,0-7-70 0,1-12 55 0,0-8-55 15,1-9 55-15,-2-6-55 0,-1-8 0 0,-1-11 0 16,-2-2 0-16,-1-3 0 0,-4-8 1 0,-2-6-1 0,-13-3 2 16,-8-11-2-16,1-2 45 0,2-4-45 0,-12 4 46 15,-12 4-46-15,-30 79-32 0,0 0 32 0,35-109-32 16,2-21 32-16,-17 33-6 0,-11 12 6 0,-5-4-6 15,-8 8 6-15,-7 1 7 0,-7 10-7 0,-3 13 7 16,-3 9-7-16,-7 8-41 0,-4 6 41 0,-4 7-41 16,-3 4 41-16,42 23-282 0,0 0 282 0,-102-16-282 15,-36 5 282-15,-100-17-1439 0</inkml:trace>
  <inkml:trace contextRef="#ctx0" brushRef="#br0" timeOffset="135627.28">17207 11860 1871 0,'0'0'0'0,"0"0"0"0,0 0 0 0,0 0 214 16,0 0-214-16,0 0 215 0,0 0-215 0,0 0 88 0,0 0-88 15,0 0 88-15,0 0-88 0,0 0 74 0,14 28-74 16,-6-6 75-16,-1 7-75 0,-7-29 7 0,0 0-7 0,7 45 8 16,1 10-8-16,1 2 3 0,0 8-3 0,-3 0 4 15,1 3-4-15,-7-68 24 0,0 0-24 0,9 100 25 16,6 23-25-16,-4-12-7 0,2-6 7 0,-4-20-6 15,-5-17 6-15,-4-68 0 0,0 0 0 0,6 78 0 16,-1-1 0-16,4-10-44 0,-3-6 44 0,-2-28-43 16,-2-22 43-16,-2 2-66 0,0-6 66 0,0 1-65 15,1-4 65-15,-1-4-219 0,0 0 219 0,0 0-219 16,0 0 219-16,0 0-1406 0</inkml:trace>
  <inkml:trace contextRef="#ctx0" brushRef="#br0" timeOffset="136061.99">17218 12331 1591 0,'0'0'0'0,"-4"-20"0"0,0-10 0 15,4 30 224-15,0 0-224 0,-3-33 224 0,-1-4-224 0,2 5 166 16,2 5-166-16,-4 8 166 0,4 12-166 0,-2 0 111 16,1 7-111-16,-10-17 112 0,-8-3-112 0,2 1 36 15,1 3-36-15,1 4 36 0,0 7-36 0,1 5 10 16,-3 5-10-16,-3 8 10 0,-1 8-10 0,-3 5 36 15,2 5-36-15,2 6 37 0,1 5-37 0,5 1 46 16,1 1-46-16,2-3 46 0,0-4-46 0,3-1-33 0,3-2 33 16,1-7-32-16,2-6 32 0,-2 1 2 0,3-4-2 15,2-3 3-15,3-2-3 0,2-4 23 0,-1-3-23 16,3-4 24-16,-1-2-24 0,4-6-14 0,2-3 14 16,4-10-13-16,1-5 13 0,2-5-3 0,1-4 3 15,-1-2-3-15,2-4 3 0,-22 39-59 0,0 0 59 0,26-54-59 16,3-10 59-16,-6 1 0 0,-5-2 0 0,-1 15 1 15,-3 10-1-15,3-3 33 0,0 5-33 0,-3-1 34 16,-1 0-34-16,4 10-15 0,-2 1 15 0,-2 9-15 16,0 6 15-16,3 6-11 0,-1 7 11 0,3 7-10 15,3 10 10-15,-21-17 15 0,0 0-15 0,24 28 15 16,3 12-15-16,-3 3 32 0,-3 7-32 0,-1-6 33 16,-3 6-33-16,1-4-2 0,1 2 2 0,-6-6-2 15,-6-8 2-15,4-1-77 0,2-2 77 0,-4-10-76 16,-1-16 76-16,3 3-409 0,2-5 409 0,5-6-408 15,4-9 408-15,19-2-1207 0</inkml:trace>
</inkml:ink>
</file>

<file path=ppt/ink/ink127.xml><?xml version="1.0" encoding="utf-8"?>
<inkml:ink xmlns:inkml="http://www.w3.org/2003/InkML">
  <inkml:definitions>
    <inkml:context xml:id="ctx0">
      <inkml:inkSource xml:id="inkSrc0">
        <inkml:traceFormat>
          <inkml:channel name="X" type="integer" max="18344" units="cm"/>
          <inkml:channel name="Y" type="integer" max="10320" units="cm"/>
          <inkml:channel name="F" type="integer" max="4096" units="dev"/>
          <inkml:channel name="T" type="integer" max="2.14748E9" units="dev"/>
        </inkml:traceFormat>
        <inkml:channelProperties>
          <inkml:channelProperty channel="X" name="resolution" value="619.72974" units="1/cm"/>
          <inkml:channelProperty channel="Y" name="resolution" value="621.68677" units="1/cm"/>
          <inkml:channelProperty channel="F" name="resolution" value="0" units="1/dev"/>
          <inkml:channelProperty channel="T" name="resolution" value="1" units="1/dev"/>
        </inkml:channelProperties>
      </inkml:inkSource>
      <inkml:timestamp xml:id="ts0" timeString="2020-11-29T08:55:15.471"/>
    </inkml:context>
    <inkml:brush xml:id="br0">
      <inkml:brushProperty name="width" value="0.05292" units="cm"/>
      <inkml:brushProperty name="height" value="0.05292" units="cm"/>
      <inkml:brushProperty name="color" value="#FF0000"/>
    </inkml:brush>
  </inkml:definitions>
  <inkml:trace contextRef="#ctx0" brushRef="#br0">9519 7603 124 0,'0'0'0'0,"-22"-9"0"16,-15-6 0-16,2 4 1 0,0 2-1 0,-8 0 1 16,1-6-1-16,1 2 1 0,1 2-1 0,-3-2 2 0,-1 4-2 15,-4-4 1-15,0 2-1 0,-8 2 2 0,1-6-2 16,55 15 145-16,0 0-145 0,-85-19 146 0,-20-3-146 16,14 6 92-16,-1 3-92 0,7-2 92 0,6 6-92 15,5 3 139-15,2 6-139 0,-2-3 140 0,0-5-140 0,-7 6 47 16,-4-1-47-16,8-1 47 0,5 2-47 0,-10 2-52 15,-3-4 52-15,4 4-52 0,0 0 52 0,0 0 122 16,5 4-122-16,-2-4 122 0,1 4-122 0,1 1 73 16,1 1-73-16,3 3 74 0,0 4-74 0,72-13-1 15,0 0 1-15,-87 15 0 0,-11 0 0 0,17 3 0 16,7 0 0-16,9 1 1 0,12-2-1 0,14-1 18 0,15-5-18 16,-4 2 18-16,8 2-18 0,-8 0 5 0,-1-1-5 15,5 9 6-15,0-3-6 0,2-3-23 0,7-8 23 16,0 6-22-16,-3 3 22 0,6 2 45 0,5 2-45 0,0-7 46 15,3-6-46-15,0 1 68 0,4 3-68 0,0-6 68 16,0 0-68-16,0-7 91 0,0 0-91 0,13 19 92 16,8 10-92-16,-21-29 67 0,0 0-67 0,29 34 68 15,12 3-68-15,-3-1 34 0,5 5-34 0,-2-8 35 16,1-1-35-16,4-5 46 0,6-1-46 0,5 2 47 16,6 3-47-16,18-7-4 0,11-2 4 0,-3 8-3 15,3 3 3-15,-92-33 0 0,0 0 0 0,115 37 0 16,18 2 0-16,-133-39 23 0,0 0-23 0,146 37 24 15,16 2-24-15,-25-1 13 0,-12 3-13 0,-12-17 13 16,-12-11-13-16,1 2 12 0,-6-6-12 0,-6-4 13 16,-7 1-13-16,6-6 1 0,2-6-1 0,-5 1 2 15,3-4-2-15,-6-10 9 0,2-5-9 0,-6-2 9 0,-1 2-9 16,-78 24 71-16,0 0-71 0,101-33 72 0,18-2-72 0,-23 0 48 16,-4 4-48-16,-11 3 48 0,-9 0-48 0,-4-5 33 15,-3 0-33-15,-8 5 34 0,-5-2-34 0,0-3 18 16,1-2-18-16,-18 7 18 0,-7 4-18 0,-28 24-3 15,0 0 3-15,29-35-3 0,3-1 3 0,-8-3 36 16,-4-4-36-16,-11 8 37 0,-5 4-37 0,-9-1 35 16,-5 3-35-16,-6-4 35 0,-8-2-35 0,-8 5-73 15,-5 6 73-15,-11-4-73 0,-3 1 73 0,51 27-67 16,0 0 67-16,-102-34-66 0,-36-4 66 0,138 38-151 0,0 0 151 16,-161-28-151-16,-22 6 151 0,183 22-635 0,0 0 635 15,-199-11-635-15,-13 7 635 0,-202-11-319 0</inkml:trace>
  <inkml:trace contextRef="#ctx0" brushRef="#br0" timeOffset="2417.41">15429 8620 1670 0,'0'0'0'0,"-19"4"0"0,-8 5 0 0,15-7 69 16,9-4-69-16,3 2 70 0,5-9-70 0,-5 9 114 16,2-13-114-16,-6 2 115 0,-3-2-115 0,-4 6 53 15,-4 1-53-15,0-5 53 0,-5-3-53 0,-2 1-37 16,-4 0 37-16,-2 2-36 0,-3-2 36 0,-4 2 56 16,-4 1-56-16,-3-8 57 0,-4-1-57 0,46 19 31 15,0 0-31-15,-59-22 31 0,-13-4-31 0,1 4 4 16,-2 2-4-16,-12-2 4 0,-6 2-4 0,6 1 43 15,4 1-43-15,0-1 43 0,-1 4-43 0,-1 6-3 0,0 9 3 16,-2-13-2-16,0-3 2 0,-5 3-62 0,-8-2 62 16,6 6-62-16,0-1 62 0,-6 1 43 0,0 0-43 15,-2 0 44-15,0 0-44 0,-1 3-2 0,-4-1 2 0,5 5-2 16,-3 2 2-16,10 3-4 0,7 3 4 0,-18-2-3 16,-7 1 3-16,1 4-9 0,-1-3 9 0,2 3-9 15,-6-5 9-15,10 1-26 0,0 1 26 0,-8 1-25 16,1 4 25-16,3 1 11 0,0 4-11 0,7-5 11 15,4 4-11-15,1 2 8 0,2 1-8 0,9 1 9 16,-1-1-9-16,8 2 51 0,7 4-51 0,0-2 51 16,3 2-51-16,3 0 9 0,-1 0-9 0,12 0 9 15,9 0-9-15,9 0-18 0,4-1 18 0,-2-5-18 16,-2 0 18-16,3-3 0 0,-1-6 0 0,8 6 0 16,4 4 0-16,3-1 0 0,2-1 0 0,7-1 0 15,3 3 0-15,8-19-43 0,0 0 43 0,-2 28-42 0,8 10 42 16,3-4 42-16,10 2-42 0,-1 0 43 0,12-3-43 15,-3-2-1-15,8-3 1 0,8 1-1 0,1-1 1 0,-44-28-12 16,0 0 12-16,85 44-12 0,26 10 12 16,-111-54-1-16,0 0 1 0,127 57 0 0,17 0 0 0,-11-5 4 15,-2-4-4-15,-16-7 4 0,-12-8-4 0,4 2 0 16,2 0 0-16,-4-11 0 0,1-9 0 0,4 5 1 16,3 2-1-16,-2-5 1 0,0-4-1 0,10 0 3 15,9-8-3-15,-9 4 4 0,-2-5-4 0,6 2-29 16,4-6 29-16,-5 0-29 0,-2-4 29 0,5 0 0 15,4 2 0-15,-5-3 0 0,-2 5 0 0,5 0 50 0,-2 0-50 16,1-9 50-16,-1-8-50 0,-3 0 54 0,-1-1-54 16,-1-6 55-16,-4 2-55 0,2 3-8 0,2 5 8 15,-13-14-8-15,-9-5 8 0,-100 33 25 0,0 0-25 0,129-39 26 16,19-4-26-16,-30 3 2 0,-15 1-2 0,-10 4 2 16,-16 6-2-16,-3-5-29 0,-6 3 29 0,-16 9-29 15,-8 0 29-15,-5-4 0 0,-7 0 0 0,-10 4 0 16,-8 3 0-16,-4-1-118 0,-3 0 118 0,-7-2-118 15,-7-1 118-15,7 23-362 0,0 0 362 0,-30-33-362 16,-18-9 362-16,-29-32-977 0</inkml:trace>
  <inkml:trace contextRef="#ctx0" brushRef="#br0" timeOffset="10208.98">15709 9719 1670 0,'0'0'0'0,"0"0"0"0,0 0 0 0,0 0 120 16,11 4-120-16,-11-4 120 0,0 0-120 0,0 0 46 16,0 0-46-16,0 0 47 0,-11-4-47 0,2 4 138 15,-4-6-138-15,-5-3 139 0,-6 0-139 0,-6-6 83 16,-3 2-83-16,5 4 83 0,4-2-83 0,-5 7 87 15,-3-1-87-15,-8-6 88 0,-6-6-88 0,-2 0 12 16,-4 1-12-16,4-1 12 0,0-1-12 0,-2 3 29 16,-4 4-29-16,3-6 29 0,-3 1-29 0,1 1 26 15,-3 2-26-15,-1 0 26 0,-6 2-26 0,-11-2 20 0,-7 2-20 16,6 2 20-16,3 1-20 0,3-1-13 0,3 0 13 16,8 7-13-16,7 4 13 0,-19-2 4 0,-12-2-4 15,7 4 4-15,-1 1-4 0,-9 3-6 0,-2 1 6 16,8-5-5-16,5 0 5 0,-3 4-17 0,1 1 17 0,-2-3-16 15,3-1 16-15,-10 1 25 0,-2 2-25 0,11-1 26 16,6 1-26-16,70-6 53 0,0 0-53 0,-94 9 53 16,-15 4-53-16,13-2 0 0,6 6 0 0,5-6 0 15,9-2 0-15,8 4 0 0,3-4 0 0,2 6 1 16,4 3-1-16,11 1 6 0,6-1-6 0,-6-3 7 16,0-8-7-16,-4 6 7 0,0 4-7 0,1-2 7 15,1-1-7-15,50-14 1 0,0 0-1 0,-72 21 1 16,-13 3-1-16,17 3 8 0,1 5-8 0,19-16 8 15,9-8-8-15,-1 3 7 0,5 2-7 0,11-8 8 16,11-1-8-16,-2-2 0 0,0 5 0 0,0-1 1 0,1 1-1 16,-5 4 0-16,-3 4 0 0,11-8 0 0,7-5 0 15,4-2 2-15,-11 13-2 0,4-4 2 0,-1 6-2 0,-5-2-21 16,0 7 21-16,8-10-21 0,5-1 21 16,0 0 0-16,0 2 0 0,0 2 0 0,2-2 0 0,0 6-5 15,-1 3 5-15,11 4-5 0,4 2 5 0,3-4-8 16,5-2 8-16,3-1-8 0,3 1 8 0,5-1 4 15,6 5-4-15,-3-4 5 0,5-2-5 0,-1 4 3 16,6-3-3-16,0 5 4 0,6-4-4 0,1 4 0 16,4 2 0-16,8-2 1 0,-1 2-1 0,19 2 14 0,13-1-14 15,-4 1 15-15,4-6-15 0,-4 2-18 0,-2-2 18 16,1-1-18-16,-1-1 18 0,-92-20 24 0,0 0-24 16,124 18 25-16,22-7-25 0,-146-11 0 0,0 0 0 0,164 10 0 15,22-3 0-15,-186-7 3 0,0 0-3 0,194 6 3 16,19-6-3-16,-34-6 8 0,-15-1-8 0,-20-1 8 15,-22 1-8-15,2-6-2 0,-4-2 2 0,-4 4-1 16,-5 2 1-16,-4-10 0 0,-2 1 0 0,-2 5 0 16,-5 4 0-16,-6-6 0 0,-3-2 0 0,0 3 0 15,-6 1 0-15,2-6 0 0,-2 1 0 0,-9-6 1 16,-8 0-1-16,-1-2 13 0,-3 4-13 0,-1-4 13 16,0-2-13-16,-61 28 1 0,0 0-1 0,67-33 1 15,8-2-1-15,-15 4 16 0,-9 3-16 0,-23 8 17 16,-15 5-17-16,3-4-2 0,-6-5 2 0,-5 10-1 15,-8 3 1-15,1-6-51 0,-2-9 51 0,-9-7-51 16,-7-8 51-16,-13 4-67 0,-14-3 67 0,-6 5-67 0,-6 0 67 16,-21 0-132-16,-12-4 132 0,-4 6-131 0,-11 1 131 15,0 8-383-15,-2 9 383 0,-4-7-382 0,-1 4 382 0,-113-21-1166 16</inkml:trace>
  <inkml:trace contextRef="#ctx0" brushRef="#br0" timeOffset="14742.77">20762 10442 1715 0,'0'0'0'0,"10"-5"0"15,4-2 0-15,-14 7 113 0,0 0-113 0,11-13 114 0,1-2-114 16,-12 15 19-16,0 0-19 0,5-15 20 0,-3 2-20 16,-2 13 49-16,0 0-49 0,-7-24 50 0,-14-4-50 0,21 28 0 15,0 0 0-15,-26-24 1 0,-5-1-1 0,31 25 59 16,0 0-59-16,-39-26 59 0,-7 0-59 0,2 2 21 16,-1 0-21-16,3 5 21 0,3 8-21 0,-3-2 15 15,-1 8-15-15,-7-6 16 0,-3-2-16 0,-4-2 2 16,-6-1-2-16,4 1 2 0,0-2-2 0,-17 4-1 15,-11 4 1-15,10-6 0 0,-3 6 0 0,3 5 3 16,1 8-3-16,-1-4 3 0,1-4-3 0,-2 10 30 16,3 7-30-16,-1-10 30 0,2-4-30 0,-7-1-71 0,-4-4 71 15,7 12-71-15,6 12 71 0,-1-3 22 0,1 3-22 0,-2-6 22 16,0-5-22-16,-2 2 21 0,-1-1-21 0,3 3 21 16,0 3-21-16,-5-4 65 0,-5-7-65 0,7 10 66 15,5 6-66-15,72-19-49 0,0 0 49 0,-102 18-49 16,-12 1 49-16,114-19 34 0,0 0-34 0,-116 22 35 15,-6 2-35-15,24-4 58 0,17-1-58 0,9-1 59 16,-45 19-49-16,71-19-10 0,15-3 11 16,12-2-11-16,-8 0 30 0,-1-2-30 0,-3 11 30 15,-1 8-30-15,6-1-37 0,2-1 37 0,-3 0-36 16,-3-3 36-16,2 1-2 0,-1 4 2 0,7-12-1 16,3 1 1-16,-1 5 0 0,1 2 0 0,3 1 0 15,3 1 0-15,2 3 0 0,2 3 0 0,5-7 0 0,0-3 0 16,8 4 9-16,7 2-9 0,2-1 9 0,4 8-9 15,-17-37 10-15,0 0-10 0,27 39 10 0,8 7-10 16,2-4 51-16,4-1-51 0,-1-2 51 0,3-1-51 16,3-1-5-16,2-7 5 0,0 1-4 0,4-1 4 0,3-2-17 15,2-8 17-15,14 11-16 0,10-1 16 0,-4-3 0 16,3-3 0-16,-5 0 0 0,-3-1 0 0,2-7 14 16,2 1-14-16,2-8 15 0,1-7-15 0,-79-2-1 15,0 0 1-15,101 4 0 0,21-1 0 0,-122-3 0 16,0 0 0-16,135 4 0 0,16 2 0 0,-151-6 36 15,0 0-36-15,150-2 36 0,-2-2-36 0,-148 4 4 16,0 0-4-16,153-9 5 0,-4-4-5 0,-23-4 2 16,-15-5-2-16,-10 2 2 0,-16 3-2 0,-7-3 0 0,-10 1 0 15,4-6 1-15,0-5-1 0,4 2 34 0,1-1-34 0,-8-6 35 16,-7-6-35-16,-62 41 15 0,0 0-15 0,80-50 16 16,8-5-16-16,-8 9-2 0,-5 3 2 0,-10 6-1 15,-10 4 1-15,-7 0 0 0,-9 5 0 0,-7 1 0 16,-8 6 0-16,3-5 22 0,1-1-22 0,-4-1 23 15,-4-2-23-15,-20 30 0 0,0 0 0 0,19-35 1 16,-1-2-1-16,-8-1 0 0,-5 1 0 0,-1 13 0 16,-2 9 0-16,-6-2-49 0,-5 3 49 0,-15-14-49 15,-13-5 49-15,-4 1-91 0,-5-1 91 0,-4 2-90 16,-3 1 90-16,-7-1-103 0,0-1 103 0,-16-3-102 16,-9-2 102-16,6-1-374 0,1-1 374 0,4 8-373 15,-2 3 373-15,-73-31-1072 0</inkml:trace>
  <inkml:trace contextRef="#ctx0" brushRef="#br0" timeOffset="26572.81">17635 11591 1435 0,'0'0'0'0,"0"0"0"0,0 0 0 0,0 0 0 16,0 0 0-16,0 0 0 0,0 0 0 0,0 0-70 0,0 0 70 15,0 0-69-15,0 0 69 0,0 0 0 0,0 0 0 16,0 0 1-16,-41-34-1 0,41 34 31 0,0 0-31 0,-26-18 31 16,-5-2-31-16,31 20 244 0,0 0-244 0,-39-23 245 15,-7-1-245-15,46 24 93 0,0 0-93 0,-50-22 94 16,-3 2-94-16,53 20 62 0,0 0-62 0,-59-22 63 15,-4 5-63-15,63 17 0 0,0 0 0 0,-67-13 1 16,-5 0-1-16,72 13 2 0,0 0-2 0,-86-11 2 16,-14 2-2-16,100 9 24 0,0 0-24 0,-96-5 25 15,0 5-25-15,96 0 18 0,0 0-18 0,-94-4 19 16,3 4-19-16,91 0-1 0,0 0 1 0,-85-4 0 16,4 4 0-16,81 0-6 0,0 0 6 0,-85-2-6 15,0 0 6-15,85 2 8 0,0 0-8 0,-90-1 9 16,-6 1-9-16,96 0 56 0,0 0-56 0,-91 0 56 0,3 0-56 15,10 3 68-15,8 8-68 0,13-7 69 0,11-2-69 16,3 3 3-16,8 3-3 0,6-8 3 0,6 0-3 16,-8 0 0-16,-4 0 0 0,-2 4 1 0,-4 3-1 15,1 4-19-15,-1 4 19 0,10-8-18 0,11-5 18 0,-6 4 29 16,-2-5-29-16,-9 3 29 0,-5 2-29 0,1 1 0 16,0 4 0-16,12-7 0 0,7-4 0 0,-4 2 31 15,2-2-31-15,-13 3 31 0,-6 1-31 0,43-4-19 16,0 0 19-16,-46 9-18 0,-5 0 18 0,4 1 1 15,3 1-1-15,5 2 2 0,6-2-2 0,33-11 40 16,0 0-40-16,-37 16 40 0,0 5-40 0,37-21 0 16,0 0 0-16,-35 18 0 0,6 1 0 0,29-19-8 0,0 0 8 15,-28 16-8-15,8 1 8 0,20-17-1 0,0 0 1 16,-17 18-1-16,10 3 1 0,7-21 0 0,0 0 0 16,0 24 1-16,5 1-1 0,1-1 8 0,3 0-8 0,0-5 9 15,2 1-9-15,0-1 5 0,2-3-5 0,-2-1 5 16,0-4-5-16,8 2-10 0,-2-2 10 0,7 4-10 15,3 0 10-15,-27-15-28 0,0 0 28 0,37 22-28 16,4 5 28-16,1 1 18 0,4 2-18 0,-1-4 18 16,1-4-18-16,-46-22 53 0,0 0-53 0,57 27 54 15,10 3-54-15,-3-8-54 0,1-2 54 0,10 1-54 16,10 1 54-16,-11-4 39 0,-7-1-39 0,-14-6 40 16,-10-2-40-16,1-3 2 0,0-3-2 0,2 3 2 15,6 1-2-15,-4 1 54 0,2 1-54 0,2-3 54 16,1-1-54-16,-1 1-2 0,0-5 2 0,-1 7-2 15,-1-4 2-15,6 5 0 0,1 2 0 0,0-2 0 0,-3 0 0 16,1-5 11-16,-2-4-11 0,19 5 11 0,10-1-11 16,-1 4 0-16,0 4 0 0,-11-8 0 0,-1-2 0 15,-12-2 0-15,-13-2 0 0,6-2 0 0,-2-1 0 0,6 1 23 16,5 1-23-16,-6-3 24 0,-3 0-24 0,0-6-19 16,0-1 19-16,-4 0-18 0,0 2 18 0,6-4 5 15,-2 0-5-15,-4 0 6 0,-2-1-6 0,-44 16 43 16,0 0-43-16,50-22 44 0,3-2-44 0,-8 1 0 15,-1 1 0-15,-1 2 0 0,-3 2 0 0,-1-3-3 16,-6 3 3-16,-3 1-2 0,1 1 2 0,-3-1 2 16,-2-2-2-16,-8 8 2 0,-3 2-2 0,0-2 17 0,-6 0-17 15,-4 2 17-15,-1 1-17 0,-2-3 9 0,2-3-9 16,-8-7 9-16,2-3-9 0,0-3 10 0,-1-3-10 16,-3 8 11-16,-1 7-11 0,7 15 24 0,0 0-24 15,-26-35 25-15,-9-6-25 0,0 3-48 0,-6-1 48 0,2 6-47 16,2 3 47-16,-9 4-3 0,-6 4 3 0,-5-6-3 15,-6 1 3-15,-20 6-69 0,-13-1 69 0,4 2-69 16,-2-2 69-16,-4 3-128 0,-4 3 128 0,3 3-128 16,-1 0 128-16,-9 7-228 0,-2 6 228 0,2-1-228 15,2 1 228-15,-107-2-1455 0</inkml:trace>
  <inkml:trace contextRef="#ctx0" brushRef="#br0" timeOffset="32833.91">21335 11524 1558 0,'0'0'0'0,"0"0"0"15,-17 8 0-15,17-8-3 0,0 0 3 0,-7 0-3 16,1-2 3-16,-1-2 35 0,-1-2-35 0,1 1 35 16,0 1-35-16,-4 1 185 0,-4 1-185 0,-18-11 185 15,-12-2-185-15,1 0 80 0,-6-3-80 0,13 3 81 16,6 6-81-16,-6-4 26 0,-4 4-26 0,-14-6 26 16,-12-4-26-16,67 19 23 0,0 0-23 0,-101-24 24 15,-28-5-24-15,129 29 12 0,0 0-12 0,-135-28 13 16,-11-5-13-16,146 33 1 0,0 0-1 0,-161-30 1 15,-12 3-1-15,27 6 8 0,15 5-8 0,9 3 8 0,9 2-8 16,8 5 60-16,7 6-60 0,-1-2 61 0,-7 2-61 16,106 0 51-16,0 0-51 0,-125 8 52 0,-14 7-52 15,139-15 3-15,0 0-3 0,-142 22 4 0,-13 7-4 0,37-3 32 16,18 5-32-16,15-3 32 0,17-6-32 0,3 8 1 16,10-2-1-16,9-3 1 0,11-2-1 0,-6 1-8 15,-1 0 8-15,14-4-8 0,11 0 8 0,5 2 0 16,4 4 0-16,1-9 0 0,-1-1 0 0,8-16 14 15,0 0-14-15,-3 28 15 0,3 11-15 0,0-2 51 16,0 5-51-16,11-7 51 0,7 2-51 0,3-4 17 16,4-3-17-16,1 1 17 0,2 1-17 0,-2-5-26 15,5 3 26-15,4-2-26 0,2 3 26 0,-37-31 20 16,0 0-20-16,54 37 20 0,10 5-20 0,-64-42-55 0,0 0 55 0,102 52-54 16,29 7 54-16,-22-18 1 0,-4-12-1 15,-9 1 1-15,-5-4-1 0,-1-10-7 0,0-10 7 0,-3 1-7 16,-2-1 7-16,6-1-2 0,1-1 2 0,0-6-2 15,1-3 2-15,1-7 14 0,4-2-14 0,-4 5 15 16,2 3-15-16,-4-3 80 0,4-2-80 0,-4 0 80 16,-1-4-80-16,1-4-37 0,-1-8 37 0,-5 6-37 15,-3 3 37-15,-83 18 3 0,0 0-3 0,109-28 4 16,15-5-4-16,-22 0 56 0,-8-4-56 0,-11 4 57 16,-9-4-57-16,-13 3 2 0,-6 5-2 0,-9 1 2 15,-7-3-2-15,-10 5 37 0,-8 2-37 0,-5 2 37 16,-6 3-37-16,-10 19-12 0,0 0 12 0,-2-35-12 15,-6-9 12-15,-14 2-39 0,-7-3 39 0,-5 5-38 0,-2 6 38 16,-14 1-36-16,-9 4 36 0,-26-12-36 0,-19 0 36 16,1 6-91-16,-8 2 91 0,-3 7-90 0,-6 4 90 15,-6 7-107-15,-7 2 107 0,-2 2-107 0,-5 2 107 16,-135-9-1675-16</inkml:trace>
</inkml:ink>
</file>

<file path=ppt/ink/ink128.xml><?xml version="1.0" encoding="utf-8"?>
<inkml:ink xmlns:inkml="http://www.w3.org/2003/InkML">
  <inkml:definitions>
    <inkml:context xml:id="ctx0">
      <inkml:inkSource xml:id="inkSrc0">
        <inkml:traceFormat>
          <inkml:channel name="X" type="integer" max="18344" units="cm"/>
          <inkml:channel name="Y" type="integer" max="10320" units="cm"/>
          <inkml:channel name="F" type="integer" max="4096" units="dev"/>
          <inkml:channel name="T" type="integer" max="2.14748E9" units="dev"/>
        </inkml:traceFormat>
        <inkml:channelProperties>
          <inkml:channelProperty channel="X" name="resolution" value="619.72974" units="1/cm"/>
          <inkml:channelProperty channel="Y" name="resolution" value="621.68677" units="1/cm"/>
          <inkml:channelProperty channel="F" name="resolution" value="0" units="1/dev"/>
          <inkml:channelProperty channel="T" name="resolution" value="1" units="1/dev"/>
        </inkml:channelProperties>
      </inkml:inkSource>
      <inkml:timestamp xml:id="ts0" timeString="2020-11-29T08:57:40.903"/>
    </inkml:context>
    <inkml:brush xml:id="br0">
      <inkml:brushProperty name="width" value="0.05292" units="cm"/>
      <inkml:brushProperty name="height" value="0.05292" units="cm"/>
      <inkml:brushProperty name="color" value="#FF0000"/>
    </inkml:brush>
  </inkml:definitions>
  <inkml:trace contextRef="#ctx0" brushRef="#br0">5029 6616 863 0,'0'0'0'0,"0"0"0"0,17 0 0 0,-17 0-190 15,0 0 190-15,0 0-190 0,0 15 190 0,0-15-93 0,0 0 93 16,0 5-92-16,0 4 92 0,0-9-2 0,0 0 2 16,2 10-2-16,1-5 2 0,-3-5 235 0,0 0-235 0,21 4 235 15,15-1-235-15,-36-3 133 0,0 0-133 0,48 2 133 16,10 2-133-16,-58-4-15 0,0 0 15 0,66 0-14 16,12-4 14-16,-78 4 141 0,0 0-141 0,103-2 141 15,23-7-141-15,-126 9-4 0,0 0 4 0,123-3-3 16,7-1 3-16,-130 4 8 0,0 0-8 0,134-2 8 15,8 2-8-15,-142 0-392 0,0 0 392 0,139 6-392 16,1-1 392-16,-140-5 0 0,0 0 0 0,142 7 0 16,-3 1 0-16,141 8-321 0</inkml:trace>
  <inkml:trace contextRef="#ctx0" brushRef="#br0" timeOffset="31.14">7172 6691 102 0,'0'0'0'0,"43"-5"0"16,23-2 0-16,45-5-17 0</inkml:trace>
  <inkml:trace contextRef="#ctx0" brushRef="#br0" timeOffset="61.21">7623 6623 124 0,'0'0'0'0,"28"0"0"15,16 2 0-15,28 0-33 0</inkml:trace>
  <inkml:trace contextRef="#ctx0" brushRef="#br0" timeOffset="105.24">8127 6608 91 0,'0'0'0'0,"-11"4"0"0,-6 0 0 16,-14 3-9-16</inkml:trace>
  <inkml:trace contextRef="#ctx0" brushRef="#br0" timeOffset="135.15">8282 6655 124 0,'0'0'0'0,"-11"0"0"0,-6 0 0 0,-8-4-33 15</inkml:trace>
  <inkml:trace contextRef="#ctx0" brushRef="#br0" timeOffset="33778.99">20858 6415 124 0,'0'0'0'0,"-20"3"0"0,-9-3 0 0,29 0 44 16,0 0-44-16,-39 2 44 0,-4 0-44 0,43-2 90 16,0 0-90-16,-40 2 90 0,1-2-90 0,39 0 186 0,0 0-186 15,-48 0 187-15,-8 0-187 0,10 0 71 0,4-2-71 16,9 2 71-16,7 0-71 0,26 0 202 0,0 0-202 15,-45 2 202-15,-6 2-202 0,51-4 45 0,0 0-45 0,-46 5 45 16,1-1-45-16,45-4 35 0,0 0-35 16,-50 2 36-16,-3 1-36 0,53-3-13 0,0 0 13 0,-52 4-12 15,2 2 12-15,4-5 6 0,6 7-6 0,12-6 7 16,13-1-7-16,-1 1 99 0,3 2-99 0,-17 2 100 16,-9 3-100-16,8 2 60 0,0 0-60 0,7-4 60 15,7-3-60-15,-2 0 1 0,3 1-1 0,-10 4 2 16,-4 3-2-16,-1 0-13 0,0 7 13 0,10-10-12 15,10-5 12-15,-3 1-13 0,-1 1 13 0,-15 9-12 16,-7 7 12-16,0-4 63 0,0-1-63 0,17-6 64 16,9-4-64-16,2 1 2 0,3-8-2 0,-18 11 2 15,-9 7-2-15,4 1 14 0,-1-5-14 0,10-1 15 0,5-7-15 16,-2-1-1-16,1 3 1 0,-10 7 0 0,-4 3 0 16,3-3-2-16,1 3 2 0,9-8-1 0,10-5 1 15,-2-1 0-15,3-2 0 0,-11 14 1 0,-5 8-1 0,4 0 1 16,1 2-1-16,4-7 1 0,8-3-1 0,-5-1 56 15,5-4-56-15,1 6 56 0,2-3-56 0,2 5-25 16,2 5 25-16,0-11-24 0,0-2 24 0,0-2-14 16,0 2 14-16,-1 6-13 0,3-2 13 0,2 3 2 15,-4 0-2-15,1-3 3 0,1-4-3 0,-4-11 62 16,0 0-62-16,7 17 62 0,4 1-62 0,2-1-12 16,4 1 12-16,-6-5-12 0,2-3 12 0,-13-10 79 15,0 0-79-15,17 18 79 0,7-1-79 0,0-1 0 0,1 3 0 16,-6-5 0-16,1-2 0 0,0 0 0 0,-1 0 0 15,-4-3 0-15,-2 0 0 0,3 4 20 0,1-2-20 16,3 2 20-16,2 0-20 0,0 2-6 0,2 3 6 0,2-7-6 16,4 2 6-16,-1 0-61 0,5-2 61 0,-3-2-60 15,2-3 60-15,2-2 77 0,0-3-77 0,-1 7 78 16,-3 5-78-16,0-2 7 0,-1 0-7 0,3-4 8 16,4-1-8-16,-37-6-82 0,0 0 82 0,48 9-82 15,9 0 82-15,-5 0 92 0,0 3-92 0,-4-1 92 16,0 0-92-16,0-2-2 0,-2 0 2 0,-2-3-2 15,0-1 2-15,3-1-41 0,2 0 41 0,-4 1-41 16,-3 1 41-16,-42-6 41 0,0 0-41 0,52 9 42 16,7 4-42-16,-59-13 30 0,0 0-30 0,65 5 30 15,7 5-30-15,-72-10-40 0,0 0 40 0,92 9-40 16,17 0 40-16,-109-9 47 0,0 0-47 0,92 9 47 16,-3 1-47-16,-89-10-40 0,0 0 40 0,81 5-39 0,-5-1 39 15,-76-4-16-15,0 0 16 0,74 0-15 0,-4 0 15 0,-70 0 6 16,0 0-6-16,70 0 7 0,0-4-7 0,-70 4 19 15,0 0-19-15,55-4 20 0,-7-1-20 0,-5-1 1 16,-4-1-1-16,-4 5 2 0,-2-2-2 0,-3 1-6 16,-5 1 6-16,1-4-6 0,0 3 6 0,0-7 22 15,0 5-22-15,-4-4 22 0,0 3-22 0,0-1 3 16,-1 1-3-16,-1-3 3 0,-2 0-3 0,-1 3-2 16,0-1 2-16,-3-1-1 0,-1 1 1 0,0-2 0 15,0-2 0-15,2 1 0 0,0-4 0 0,3 1 0 0,2 2 0 16,-7 1 0-16,-2 1 0 0,-1 0-69 15,-1 0 69-15,0 0-69 0,-2-4 69 0,1 2-2 0,-3 1 2 16,1-4-2-16,-1 1 2 0,1 2 52 0,-2 1-52 0,-1-3 53 16,3-5-53-16,-2 3-2 0,-3-3 2 0,1 3-1 15,0-4 1-15,-2 1 5 0,-2 3-5 0,0-3 5 16,2-1-5-16,-3 1 1 0,-3-1-1 0,1 1 2 16,1-2-2-16,-3-1-26 0,-4 3 26 0,3-1-26 15,1-3 26-15,-2 2-1 0,-1 2 1 0,-3-5 0 16,0 3 0-16,-5-4-6 0,-2 0 6 0,1 0-5 15,3-2 5-15,16 26-15 0,0 0 15 0,-23-29-15 16,-2-5 15-16,-1 3-33 0,-2 2 33 0,0 5-32 16,3 0 32-16,25 24-52 0,0 0 52 0,-41-26-51 15,-7 0 51-15,2-2-199 0,-2 4 199 0,2 6-198 16,1 3 198-16,-45-22-1130 0</inkml:trace>
  <inkml:trace contextRef="#ctx0" brushRef="#br0" timeOffset="46059.46">20781 7603 124 0,'0'0'0'0,"0"0"0"0,-11-9 0 0,-4 4 1 15,-7-1-1-15,9 2 1 0,4 1-1 0,-4 1 130 16,-2-2-130-16,-13-1 131 0,-5-1-131 0,-2 1-56 0,0-3 56 15,9 4-56-15,4 3 56 0,22 1-40 0,0 0 40 16,-43-4-39-16,-10 2 39 0,7 2 391 0,0 0-391 16,7-2 392-16,4 0-392 0,-2-3 142 0,2 1-142 0,3 0 142 15,5 3-142-15,-7-3 198 0,-3 2-198 0,-3 0 198 16,-4 0-198-16,-1 2 54 0,-1 0-54 0,9-3 55 16,4-1-55-16,-4 2 110 0,-2-3-110 0,6 3 111 15,2 0-111-15,-6 4 71 0,-4 1-71 0,-3-3 72 16,-4 0-72-16,2-1 3 0,-2-3-3 0,11 4 4 15,9 0-4-15,-3-4 1 0,1 4-1 0,-11-2 2 16,1-1-2-16,-6-3-5 0,0 6 5 0,3-5-5 16,4 3 5-16,-3 0 48 0,-1-2-48 0,-3-1 48 15,-4-3-48-15,50 8 7 0,0 0-7 0,-55-5 8 0,-6-1-8 16,4 3-51-16,1 1 51 0,8-4-50 0,6 4 50 16,42 2 69-16,0 0-69 0,-57-2 69 0,-10-1-69 15,67 3-1-15,0 0 1 0,-81-4 0 0,-15-1 0 16,15 3-8-16,7 2 8 0,26-2-8 0,22 2 8 15,26 0 32-15,0 0-32 0,-48-2 32 0,-13 2-32 0,61 0 0 16,0 0 0-16,-77 0 0 0,-19-6 0 0,16 6 2 16,8 0-2-16,24 0 2 0,21 0-2 0,27 0 0 15,0 0 0-15,-50 0 0 0,-6 2 0 0,56-2 5 16,0 0-5-16,-74 4 5 0,-12 2-5 0,25-3-2 16,15 3 2-16,11-3-1 0,11-3 1 0,-6 2-5 15,2 2 5-15,-10 2-5 0,-5 1 5 0,10 0 35 0,-2 1-35 16,13-3 35-16,1-1-35 0,-3 0-31 0,0 1 31 15,-9 4-31-15,-8 6 31 0,6-4-2 0,-3 6 2 16,10-10-2-16,8 1 2 0,-6-3 34 0,0 3-34 0,2-1 35 16,4 0-35-16,-6-1-9 0,-2 3 9 0,11-3-8 15,6 3 8-15,-9-2-17 0,-4 4 17 0,0-1-17 16,-2 2 17-16,-1-2 5 0,-3 1-5 0,6-2 5 16,2 0-5-16,2 0 12 0,5 6-12 0,-2-6 12 15,6 3-12-15,11-12 16 0,0 0-16 0,-18 18 17 16,-6 4-17-16,24-22 1 0,0 0-1 0,-21 20 2 15,3-1-2-15,18-19 39 0,0 0-39 0,-17 28 40 16,1-1-40-16,1 1-3 0,4 2 3 0,5-10-3 16,4-4 3-16,1 1-34 0,2 0 34 0,1 7-33 15,4 3 33-15,-1 1 1 0,-3 5-1 0,6-14 1 16,-5-5-1-16,-3-14 57 0,0 0-57 0,13 24 58 16,4 4-58-16,-1-4-1 0,7 0 1 0,-7-5-1 0,1 1 1 15,-17-20-15-15,0 0 15 0,24 24-14 0,5 4 14 16,-29-28 0-16,0 0 0 0,32 25 0 0,1 5 0 15,-4-4 32-15,1 3-32 0,-4-8 33 0,-4-8-33 16,0 3-7-16,-2-1 7 0,4-4-7 0,2-4 7 0,-26-7-36 16,0 0 36-16,34 13-35 0,2-3 35 0,1 1 44 15,2 2-44-15,-9-4 44 0,-1 0-44 0,-1 0 1 16,-2 2-1-16,1-3 1 0,1 1-1 0,2-4-2 16,1 1 2-16,-1 1-1 0,-6 3 1 0,3-3 0 15,3 0 0-15,-4 3 0 0,5 4 0 0,-1-8-2 16,7 1 2-16,-6 4-1 0,0 0 1 0,4-1 7 0,0-1-7 15,1-2 7-15,-3-5-7 16,4 2 1-16,0-4-1 0,0 0 2 0,-1-4-2 0,0 2 26 0,0 2-26 16,3 0 26-16,0 0-26 0,5 0 42 0,6 0-42 15,-18 0 43-15,-7 0-43 0,3 2-41 0,2 2 41 0,5-4-40 16,5 0 40-16,1 0 0 0,0 0 0 0,-1 0 0 16,3 0 0-16,-1 0 12 0,1 0-12 0,-3 0 13 15,-1 5-13-15,0-1-2 0,1 0 2 0,-1-2-1 16,2-2 1-16,1 0-9 0,3-2 9 0,-3 2-9 15,4 2 9-15,-2-2 39 0,1 0-39 0,-1 0 40 16,2 3-40-16,-1-3-37 0,1-3 37 0,2 1-37 16,0-2 37-16,2 4-1 0,5-4 1 0,-7 3 0 15,2 1 0-15,-4-2 24 0,-4 0-24 0,5-2 25 16,-1 2-25-16,2 2-1 0,0-3 1 0,0 1 0 16,2 2 0-16,-2-2-5 0,1 0 5 0,-4 2-4 0,-5 0 4 15,3-4 11-15,-1 1-11 0,3 1 11 0,-1-4-11 16,6 4-9-16,-2 1 9 0,0 1-8 0,-2 1 8 15,-2-1 0-15,-5-1 0 0,3-3 0 0,1-2 0 16,-43 6 26-16,0 0-26 0,53-5 26 0,10-1-26 16,-6 3 30-16,1-5-30 0,-7 6 30 0,-3 2-30 0,0 0-26 15,-2 2 26-15,-1-4-26 0,-3-3 26 0,-42 5-1 16,0 0 1-16,52-8-1 0,5 3 1 0,-5-4 29 16,-2 3-29-16,-6-3 29 0,-3-4-29 0,-1 2-3 15,1 2 3-15,-8-4-3 0,-5 0 3 0,0 2-1 16,-4 0 1-16,3-2-1 0,1 0 1 0,-28 13 1 0,0 0-1 15,31-17 2-15,4-1-2 0,-5 1-7 0,-2 2 7 16,-4 1-7-16,-4-1 7 0,-2 2 1 0,1 4-1 16,-4-2 1-16,-1 1-1 0,-14 10 0 0,0 0 0 0,17-16 0 15,0 1 0-15,-17 15 23 0,0 0-23 0,16-17 24 16,3 1-24-16,-6 1-10 0,-4-3 10 0,-2 5-9 16,1 2 9-16,-5 1 26 0,5-3-26 0,-5 2 26 15,1 2-26-15,-6-4 7 0,-3 2-7 0,3-5 7 16,2-1-7-16,0-2 18 0,0 1-18 0,-4 3 18 15,-1-1-18-15,-6-1 0 0,-6-5 0 0,-3-2 0 16,-4 0 0-16,-4-4 1 0,-3 4-1 0,-5 0 1 16,-2 0-1-16,-5-3-16 0,-1 3 16 0,0 0-15 15,-3 1 15-15,-8-1-11 0,-8-5 11 0,-14 1-10 16,-14-5 10-16,1 7-64 0,-4 2 64 0,-4 4-63 16,-6-4 63-16,-3 9-193 0,-2 8 193 0,-7-8-192 15,-4-7 192-15,-116-13-1668 0</inkml:trace>
  <inkml:trace contextRef="#ctx0" brushRef="#br0" timeOffset="86940.8">14506 8187 1009 0,'0'0'0'0,"-50"-4"0"0,-31-2 0 0,1 6 122 15,-10-3-122-15,7 6 122 0,1 1-122 0,5 4 88 16,1 3-88-16,0-4 88 0,3 0-88 0,-9-1 85 15,1 3-85-15,9 4 85 0,6 2-85 0,3 0 0 0,2-6 0 16,9 2 0-16,8 0 0 0,44-11 147 0,0 0-147 16,-68 22 148-16,-14 10-148 0,12-10 54 0,7 2-54 15,15 0 54-15,15-4-54 0,33-20 46 0,0 0-46 0,-42 37 47 16,-3 5-47-16,-6 4 1 0,-5 2-1 0,14-5 2 16,5-10-2-16,37-33 18 0,0 0-18 0,-44 57 19 15,-2 14-19-15,10-23 13 0,9-8-13 0,8 3 13 16,10-1-13-16,4-3 62 0,10 0-62 0,-3 1 62 15,2 3-62-15,-4-43 41 0,0 0-41 0,11 51 42 16,7 10-42-16,10-7-12 0,7-3 12 0,0-4-12 16,2-9 12-16,4-1 38 0,7-2-38 0,12 6 38 15,18-4-38-15,-15 0-39 0,-4 2 39 0,9-14-38 16,6-2 38-16,4 1 0 0,5 1 0 0,-4-1 0 16,2 2 0-16,2 6 65 0,4 1-65 0,4-7 66 15,5 0-66-15,-2-8 40 0,2-7-40 0,0 6 40 0,-4 3-40 16,2-2-35-16,-3 1 35 0,-1-4-34 0,6-6 34 15,0-4 0-15,9 1 0 0,-14-6 1 0,-6-6-1 16,3 1 33-16,-1-1-33 0,2-7 33 0,-6-5-33 0,0 3 13 16,-4 2-13-16,4-13 14 0,4-9-14 0,-6 2 15 15,-9-2-15-15,4-2 15 0,-2-5-15 0,-2 1 5 16,0 1-5-16,-2-1 5 0,-2 2-5 0,-10-3 49 16,-9 1-49-16,-4-3 49 0,-6 1-49 0,-39 43 2 15,0 0-2-15,38-61 3 0,1-14-3 0,-11 10 16 16,-6 2-16-16,-11 15 17 0,-7 13-17 0,-12-7 0 15,-6 1 0-15,-3-3 0 0,-5 0 0 0,-4 1 50 16,-2-3-50-16,-7 2 50 0,-5-2-50 0,-21-10-46 16,-13-5 46-16,-2 10-46 0,-5 6 46 0,-6-3-4 0,-3 4 4 15,-6 5-3-15,-6 6 3 0,1 0-120 0,-5 5 120 16,8 0-119-16,-1 4 119 0,-1 4-67 0,0 3 67 16,-3-3-66-16,-2-4 66 0,1 8-780 0,3 4 780 0,-8 1-780 15,-6 0 780-15,-110-9-363 0</inkml:trace>
  <inkml:trace contextRef="#ctx0" brushRef="#br0" timeOffset="89462.08">8926 10180 1603 0,'0'0'0'0,"-9"0"0"15,-2-2 0-15,11 2 129 0,0 0-129 0,0 0 130 16,0 0-130-16,0 0 107 0,0 0-107 0,0 0 107 0,7 8-107 16,-7-8 34-16,10 4-34 0,-10-4 34 0,7 1-34 15,-7-1 67-15,0 0-67 0,0 0 68 0,0 0-68 16,0 0 75-16,-4-11-75 0,4 11 76 0,-9-13-76 16,0 8-68-16,-2-4 68 0,-2-1-67 0,2-1 67 0,-6-2 62 15,1-3-62-15,-7 3 63 0,-2 0-63 0,-3 4-1 16,4-4 1-16,-4 2-1 0,-1-4 1 0,-1 2 18 15,2 0-18-15,-10-2 19 0,-1 1-19 0,-4-1 3 16,1 2-3-16,-6-2 3 0,2-3-3 0,2 3 42 16,-1-2-42-16,3 4 42 0,-6 0-42 0,0 6-93 15,-4 1 93-15,4-5-92 0,0-3 92 0,48 14 15 0,0 0-15 16,-57-13 15-16,-10-6-15 0,-5-1 0 0,-13-4 0 16,13 6 1-16,0 1-1 0,19 6-14 0,7 5 14 15,-4-1-13-15,-2 1 13 0,0-1-32 0,1 1 32 0,-18-5-32 16,-12-7 32-16,6 9 2 0,6 3-2 15,-1-3 3-15,4 0-3 0,12 1 0 0,6 1 0 0,-5-2 0 16,1-1 0-16,-18 1 3 0,-12 0-3 0,10 2 4 16,4 5-4-16,11 2 0 0,5 2 0 0,-14-1 1 15,-10 1-1-15,2 8 0 0,-1 8 0 0,-3-16 0 16,-1-4 0-16,79 2-1 0,0 0 1 0,-102 4 0 16,-16 1 0-16,11-3 5 0,3-4-5 0,12 6 5 15,2 3-5-15,-1 4 0 0,-3 6 0 0,13-8 0 16,7-1 0-16,-7 6-1 0,-1 1 1 0,7 0-1 15,-3 0 1-15,78-15 15 0,0 0-15 0,-99 22 15 16,-14 2-15-16,21 5 50 0,5 5-50 0,15-10 51 16,15-6-51-16,1 4 40 0,5 2-40 0,15-4 40 0,12 1-40 15,-5 1-21-15,1 0 21 0,4 0-21 0,2-1 21 16,22-21 3-16,0 0-3 0,-26 29 4 0,2 6-4 0,0-2 0 16,6 1 0-16,3-9 0 0,6 1 0 0,0 2-4 15,9 0 4-15,0-2-4 0,3-2 4 0,-3-24-3 16,0 0 3-16,9 33-3 0,8 7 3 0,5-3-59 15,2 6 59-15,-5-14-59 0,-3-8 59 0,6 3 33 16,4-2-33-16,8 5 34 0,6 7-34 0,4-1 11 16,-1 0-11-16,-1-3 11 0,3-5-11 0,6 5 0 15,3 1 0-15,-2 1 0 0,5-1 0 0,9 6-9 0,8 6 9 16,-2-7-9-16,4 0 9 0,3-3 7 0,2-2-7 16,-7 2 7-16,-3 1-7 0,-3 2 8 0,4 9-8 15,4-5 8-15,5-1-8 0,4 0-4 0,1 0 4 16,-4-1-3-16,-1 1 3 0,9 0 19 0,1 7-19 15,-1-9 20-15,-3 2-20 0,5 3 0 0,6 3 0 0,-5-9 0 16,-5-2 0-16,-88-34 0 0,0 0 0 0,122 37 0 16,20 3 0-16,-18-10 1 0,-4-12-1 0,-11-1 1 15,-8-4-1-15,1-10 38 0,-4-12-38 0,0 9 39 16,-2 0-39-16,-2-11 5 0,-4-5-5 0,2-3 6 16,3-3-6-16,-5-6 31 0,1-3-31 0,-1-2 31 15,1-6-31-15,-3 0-7 0,-3-1 7 0,-4-1-7 16,-9 2 7-16,13-3 26 0,8-4-26 0,-33 9 26 15,-15 3-26-15,12-6 43 0,4-3-43 0,0-3 43 16,3-6-43-16,-3 4 1 0,-7 0-1 0,-8 8 1 16,-7 7-1-16,-6-1 39 0,-9 9-39 0,2-10 39 0,-4-4-39 15,-3 2 0-15,-3-2 0 0,1 2 0 0,-6-2 0 16,-2 1 32-16,0-1-32 0,-7 9 33 0,0 8-33 16,-6-2-8-16,-5 4 8 0,-6-8-7 0,-5-5 7 15,-4 2-7-15,-4-3 7 0,-9 5-6 0,-5 1 6 0,-2 0-156 16,-8 1 156-16,-7 3-156 0,-8 3 156 0,-56-27-1835 15</inkml:trace>
</inkml:ink>
</file>

<file path=ppt/ink/ink129.xml><?xml version="1.0" encoding="utf-8"?>
<inkml:ink xmlns:inkml="http://www.w3.org/2003/InkML">
  <inkml:definitions>
    <inkml:context xml:id="ctx0">
      <inkml:inkSource xml:id="inkSrc0">
        <inkml:traceFormat>
          <inkml:channel name="X" type="integer" max="18344" units="cm"/>
          <inkml:channel name="Y" type="integer" max="10320" units="cm"/>
          <inkml:channel name="F" type="integer" max="4096" units="dev"/>
          <inkml:channel name="T" type="integer" max="2.14748E9" units="dev"/>
        </inkml:traceFormat>
        <inkml:channelProperties>
          <inkml:channelProperty channel="X" name="resolution" value="619.72974" units="1/cm"/>
          <inkml:channelProperty channel="Y" name="resolution" value="621.68677" units="1/cm"/>
          <inkml:channelProperty channel="F" name="resolution" value="0" units="1/dev"/>
          <inkml:channelProperty channel="T" name="resolution" value="1" units="1/dev"/>
        </inkml:channelProperties>
      </inkml:inkSource>
      <inkml:timestamp xml:id="ts0" timeString="2020-11-29T09:03:52.643"/>
    </inkml:context>
    <inkml:brush xml:id="br0">
      <inkml:brushProperty name="width" value="0.05292" units="cm"/>
      <inkml:brushProperty name="height" value="0.05292" units="cm"/>
      <inkml:brushProperty name="color" value="#FF0000"/>
    </inkml:brush>
  </inkml:definitions>
  <inkml:trace contextRef="#ctx0" brushRef="#br0">8481 4881 1569 0,'0'0'0'0,"0"0"0"16,0 0 0-16,0 0 137 0,0 0-137 0,0 0 137 16,0 0-137-16,0 0 26 0,-9-19-26 0,4 10 26 15,-8 3-26-15,-2-3 60 0,0-4-60 0,-9 2 60 16,0-2-60-16,-3-2 65 0,-1 1-65 0,-4-3 66 0,-1-1-66 16,-2-3-1-16,-4 3 1 0,-3-4 0 0,-2 1 0 15,44 21-39-15,0 0 39 0,-67-24-39 0,-14 0 39 16,-10-3-41-16,-10-5 41 0,-4 8-40 0,-1 4 40 0,10-4 5 15,8 6-5-15,-10-1 5 0,-2 4-5 0,1 1 34 16,-3 1-34-16,4 3 34 0,6 10-34 0,-10 0-1 16,3 4 1-16,-1-2 0 0,4 2 0 0,96-4-8 15,0 0 8-15,-129 5-8 0,-19 8 8 0,21-4 1 16,7 2-1-16,13 6 1 0,9-2-1 0,98-15-10 0,0 0 10 16,-122 33-9-16,-11 6 9 0,18 1-57 0,5 3 57 15,14-1-56-15,5 1 56 0,3-1 15 0,1-7-15 16,11 6 15-16,8-6-15 0,68-35 1 0,0 0-1 15,-81 55 1-15,-10 8-1 0,10-4 10 0,9 2-10 16,9-9 10-16,11-8-10 0,52-44 18 0,0 0-18 0,-44 56 18 16,7 1-18-16,13-6 3 0,9-3-3 0,10-16 3 15,5-16-3-15,7 16 37 0,6 1-37 0,7 9 38 16,8 14-38-16,5-4-8 0,4 5 8 0,-7-20-7 16,-6-8 7-16,15 4 0 0,3-3 0 0,34 20 0 15,20 7 0-15,-4-5-6 0,2-1 6 0,2-8-5 16,-2-6 5-16,12-4 1 0,4-9-1 0,-8-4 1 15,-6-3-1-15,7 3 9 0,3 1-9 0,3-5 10 16,5-1-10-16,6-4 1 0,4-4-1 0,-2-1 1 16,-1-2-1-16,7 1 62 0,3-1-62 0,-9-4 63 15,-4-4-63-15,7 4 34 0,5-4-34 0,-9 4 35 16,-6 0-35-16,5 0 10 0,0 4-10 0,-6-9 10 0,-3-3-10 16,-2-3 50-16,-4-2-50 0,1-3 50 0,-7-3-50 15,3-5 3-15,1 2-3 0,-10-17 3 0,-3-7-3 0,-90 46 56 16,0 0-56-16,111-65 57 0,11-16-57 0,-21 15 1 15,-10-1-1-15,-16 1 2 0,-10 1-2 0,-65 65 38 16,0 0-38-16,70-85 38 0,-3-14-38 0,-67 99 42 16,0 0-42-16,49-100 42 0,-8-3-42 0,-24 10 0 15,-14 12 0-15,-8 11 0 0,-17 16 0 0,-4 5 3 16,-11 10-3-16,-6 0 3 0,-6 11-3 0,-12 1-19 16,-11-1 19-16,0 8-18 0,-4-2 18 0,-5 3-2 15,-4 2 2-15,-8 14-2 0,-12 6 2 0,4-3-121 16,-3 6 121-16,-1 5-121 0,-6 11 121 0,-1-1-127 0,1 6 127 15,0-5-126-15,2-1 126 0,109-21-485 0,0 0 485 16,-133 31-485-16,-13 2 485 0,-131 28-703 0</inkml:trace>
  <inkml:trace contextRef="#ctx0" brushRef="#br0" timeOffset="3466.73">9929 6121 471 0,'0'0'0'0,"20"19"0"0,19 14 0 16,-26-18-48-16,-11-6 48 0,-13-18-47 0,-13-19 47 15,9 9-64-15,6 1 64 0,-4 7-64 0,5 2 64 0,1-1-20 16,3 7 20-16,4 3-20 0,11-6 20 0,0 6 440 16,8 4-440-16,-3-4 440 0,8 2-440 0,2 1 227 15,4 7-227-15,-1-5 228 0,8 8-228 0,-37-13 66 16,0 0-66-16,50 20 66 0,11 14-66 0,0 1 142 15,5 7-142-15,-6 1 142 0,-5 1-142 0,8 21 31 16,1 10-31-16,-3-5 31 0,-4 6-31 0,1 0 5 16,-1 5-5-16,-5-5 5 0,-8-1-5 0,-2 5 22 15,-3-5-22-15,-2 5 23 0,-4-5-23 0,1 5 35 0,-3 1-35 16,2-5 36-16,0-6-36 0,-5-4 0 0,-2-3 0 16,-6-2 0-16,-5-4 0 0,-4-7 0 0,-2-6 0 15,1 2 0-15,-7 1 0 0,3-5-16 0,-4 1 16 0,-2-10-15 16,0-6 15-16,0 3 7 0,-2-2-7 0,2-1 7 15,0-3-7-15,0-24 38 0,0 0-38 0,-4 28 39 16,0 5-39-16,3-7 19 0,-5 0-19 0,4-11 20 16,0-6-20-16,2-9-11 0,0 9 11 0,0-9-10 15,-9 6 10-15,4-3-50 0,-5-3 50 0,1 0-50 16,-2 0 50-16,11 0-51 0,0 0 51 0,-24-9-51 16,-7-6 51-16,1 3-9 0,-1-7 9 0,5 4-8 15,-4-3 8-15,4 3-4 0,2-2 4 0,-1-5-3 16,1-4 3-16,-6 6 0 0,2-4 0 0,1 2 0 15,-1 2 0-15,2-2 24 0,2 1-24 0,0-3 25 16,0 4-25-16,0 3 49 0,0 3-49 0,6 1 50 0,-4-2-50 16,7 2 10-16,4 2-10 0,-2 2 10 0,4 3-10 15,-1 2 44-15,3-1-44 0,7 5 44 0,0 0-44 16,0 0 7-16,0 0-7 0,0 0 8 0,0 0-8 16,0 0 47-16,0 0-47 0,9 5 47 0,8 1-47 0,-17-6 38 15,0 0-38-15,33 18 38 0,13 12-38 0,-5 1 39 16,5 3-39-16,-4-1 40 0,6 4-40 0,-5 1 1 15,5-1-1-15,-13-9 2 0,-2-2-2 0,4 0-2 16,2-2 2-16,0-6-1 0,3-1 1 0,1-2 0 16,-1-4 0-16,-1-9 1 0,-3-8-1 0,-38 6 41 15,0 0-41-15,41-9 42 0,0-12-42 0,-1 1 54 0,-5-4-54 16,-7 6 54-16,-8 1-54 0,3-1-57 0,-7 1 57 16,4-3-57-16,3-4 57 0,-23 24-68 0,0 0 68 15,22-24-68-15,2-8 68 0,-4 6-121 0,-3 2 121 0,-4 4-121 16,-2 5 121-16,13-20-1574 0</inkml:trace>
  <inkml:trace contextRef="#ctx0" brushRef="#br0" timeOffset="6318.92">17159 8547 1155 0,'0'0'0'16,"0"-10"0"-16,-2-6 0 0,2 16 53 0,11-4-53 16,-11 4 54-16,9 6-54 0,-2-3 186 0,4-3-186 0,-3 0 187 15,-1-5-187-15,2-4 146 0,3-8-146 0,0-9 146 16,3-7-146-16,4-2 66 0,1 0-66 0,2-8 66 16,4-5-66-16,-26 48 84 0,0 0-84 0,35-70 85 15,8-15-85-15,5-13 9 0,7-14-9 0,-5 12 10 16,0 2-10-16,-50 98-1 0,0 0 1 0,55-116-1 15,4-10 1-15,-5 19-34 0,-10 8 34 0,-3 3-33 16,-8 5 33-16,0 6 5 0,-3 6-5 0,1 5 5 16,0 4-5-16,-3 2 0 0,2-2 0 0,-12 3 0 15,-3-1 0-15,-10 0 0 0,-5 1 0 0,10 21 0 16,1 13 0-16,2-8 47 0,0 6-47 0,-1-6 47 0,1 3-47 16,-13 38-47-16,0 0 47 0,15-48-47 0,4 0 47 15,-1 5 4-15,-5 6-4 0,0 4 4 0,0 5-4 16,0 4 45-16,0 0-45 0,-6 11 46 0,-1 8-46 15,-3-4 46-15,-1 5-46 0,4-2 46 0,-1-3-46 16,-5 9 48-16,0 0-48 0,0 0 49 0,0 0-49 0,0 0 3 16,0 0-3-16,0 0 3 0,0 0-3 0,0 0 11 15,-7-5-11-15,7 5 11 0,0 0-11 0,0 0 8 16,0 0-8-16,-22 5 9 0,-13 8-9 0,-6 2-11 16,-5 0 11-16,0-1-10 0,0 1 10 0,-10 2 7 15,-5-2-7-15,11-6 8 0,8 2-8 0,42-11 38 16,0 0-38-16,-67 13 38 0,-8-4-38 0,-6 2-13 0,-10 2 13 15,38-4-12-15,19-7 12 0,-1 6-18 0,4-3 18 16,5-1-18-16,4 1 18 0,22-5 1 0,0 0-1 16,-21 0 1-16,5 0-1 0,16 0-28 0,0 0 28 0,-15 0-28 15,4-3 28-15,11 3 2 0,0 0-2 0,6-10 2 16,12-4-2-16,4-1 17 0,10 0-17 0,1 2 17 16,6 2-17-16,-2 2-5 0,-1 0 5 0,3-1-5 15,4-3 5-15,3 2-30 0,2-2 30 0,-2 4-30 16,2 0 30-16,-2 3 48 0,-2 3-48 0,1 3 48 15,-3 3-48-15,1 1-32 0,-3 2 32 0,-3-1-32 16,-2 8 32-16,-5-2 0 0,-6 6 0 0,-8-6 0 16,-3 2 0-16,0 5 52 0,-2 3-52 0,-5-7 53 15,-6-1-53-15,0 2 31 0,0 4-31 0,0 14 31 16,-2 9-31-16,-2-5-21 0,-3-2 21 0,3-7-21 0,4-6 21 16,0-4-124-16,4-1 124 0,-4-6-123 0,0-5 123 15,0 12-1675-15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46.559"/>
    </inkml:context>
    <inkml:brush xml:id="br0">
      <inkml:brushProperty name="width" value="0.025" units="cm"/>
      <inkml:brushProperty name="height" value="0.025" units="cm"/>
    </inkml:brush>
  </inkml:definitions>
  <inkml:trace contextRef="#ctx0" brushRef="#br0">189 9 14168,'37'4'241,"-33"-3"966,-7-3-990,1 1 0,-1 0 1,0 0-1,1 0 1,-1 0-1,0 0 1,0 0-1,0 1 1,-5-1-1,-11-2 129,-4 2 1018,22 2-1351,1-1 0,-1 1-1,1 0 1,0-1-1,-1 1 1,1 0-1,0-1 1,0 1 0,0 0-1,0 0 1,-1-1-1,1 1 1,0 0-1,0 0 1,0-1 0,0 1-1,1 0 1,-1-1-1,0 1 1,0 0-1,0 0 1,0-1 0,1 1-1,-1 0 1,0-1-1,1 1 1,-1 0 0,1-1-1,-1 1 1,1-1-1,-1 1 1,2 0-1,13 24 48,1-1 0,20 24-1,7 10 117,19 35-102,95 193 0,-131-236-35,-19-39-44,-1 0-1,0 1 1,-1 0 0,5 15-1,-9-25 19,-1 0 0,0 0 1,0 0-1,-1 0 0,1 0 0,0 0 1,0 0-1,-1 0 0,1 0 0,-1-1 1,0 1-1,0 0 0,1 0 0,-1-1 0,0 1 1,-1 0-1,1-1 0,0 1 0,0-1 1,-1 0-1,1 1 0,-3 1 0,-39 28 104,32-24-115,-47 27-134,-2-2 1,-64 24-1,-8 3-2853,32-10-8928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4:58.872"/>
    </inkml:context>
    <inkml:brush xml:id="br0">
      <inkml:brushProperty name="width" value="0.025" units="cm"/>
      <inkml:brushProperty name="height" value="0.025" units="cm"/>
    </inkml:brush>
  </inkml:definitions>
  <inkml:trace contextRef="#ctx0" brushRef="#br0">1148 125 2336,'0'0'5512,"-2"-5"-4059,-2-3-1288,-1 0 0,1 1-1,-2-1 1,1 1 0,-1 0 0,0 1 0,0-1-1,0 1 1,-1 1 0,0-1 0,0 1 0,-1 0-1,0 0 1,0 1 0,0 0 0,0 1 0,0 0-1,-1 0 1,-14-2 0,5 2-180,-1 0 1,1 2-1,-1 0 0,0 2 1,1 0-1,-1 1 0,1 0 1,0 2-1,-33 10 0,13-1-35,2 2-1,0 1 0,-51 33 1,57-29 691,0 1 0,2 2 1,-30 30-1,41-31-326,17-21-261,0 0 0,0-1 1,-1 1-1,1-1 1,0 1-1,0-1 0,0 1 1,0-1-1,0 1 1,0-1-1,0 1 0,0 0 1,0-1-1,0 1 1,1-1-1,-1 1 0,0-1 1,0 1-1,0-1 1,1 1-1,-1-1 0,0 1 1,0-1-1,1 1 1,-1-1-1,0 0 0,1 1 1,-1-1-1,1 1 0,-1-1 1,1 0-1,-1 0 1,1 1-1,-1-1 0,1 0 1,-1 0-1,1 1 1,-1-1-1,2 0 0,57 23 195,-23-10-49,0 2 0,44 25-1,-67-30-158,0 0 0,0 1 0,-1 1-1,0 0 1,-1 1 0,-1 0 0,0 0-1,0 1 1,-2 0 0,11 23-1,-14-26 20,-2 1-1,0-1 1,0 1-1,-1 0 0,0-1 1,-1 1-1,0 0 1,-1 0-1,-2 17 0,-3 13-35,-14 51 0,19-90-16,-9 30 1,-2 1 0,-1-2 0,-20 41-1,-55 83 191,65-118-107,11-21 82,0 0 0,-1-1 0,-23 23-1,5-4-152,-30 39-12,-4 7 8,-108 105 1,143-158-19,13-11-2,-37 29-1,48-42 4,0 0-1,-1-1 1,1 0-1,-1 0 1,0-1-1,1 1 1,-1-1-1,0-1 1,0 1-1,-1-1 1,1 0-1,-8 1 1,13-2-1,0 0-1,1 0 1,-1 0 0,1 0 0,-1 0 0,1 0 0,-1 0 0,0 0-1,1 0 1,-1 0 0,1 0 0,-1 0 0,1 0 0,-1 0 0,0 0 0,1-1-1,-1 1 1,1 0 0,-1 0 0,1-1 0,-1 1 0,1 0 0,-1-1-1,1 1 1,-1 0 0,1-1 0,0 1 0,-1-1 0,1 0 0,10-11 17,34-15 96,-39 24-88,47-23-64,-32 17-80,1 1-1,0 1 0,0 0 1,1 2-1,29-3 0,-32 8 115,0 2 0,0 0-1,-1 1 1,0 1-1,1 0 1,-1 2-1,-1 0 1,1 1 0,-1 0-1,22 14 1,-32-10-8,4 19 10,-1 1-1,-1 1 0,-2 0 1,6 63-1,-2 146-17,-10-162 19,0-41 34,11 72 0,-9-100 42,0-1-1,0 0 1,1-1 0,0 1 0,1-1 0,0 1 0,0-1 0,9 10-1,-5-7-42,6 5 23,93 55 5,-82-60-90,21 1-875,1-2 0,0-2 1,72 3-1,0-14-1310,67 1-7236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9:54.613"/>
    </inkml:context>
    <inkml:brush xml:id="br0">
      <inkml:brushProperty name="width" value="0.025" units="cm"/>
      <inkml:brushProperty name="height" value="0.025" units="cm"/>
    </inkml:brush>
  </inkml:definitions>
  <inkml:trace contextRef="#ctx0" brushRef="#br0">23 414 12016,'20'-27'1128,"-41"3"1257,17 18-2229,1 0 0,0 0 0,1 0 0,0 0 0,0-1 1,0 1-1,1-1 0,0 1 0,0-1 0,0 1 0,1-1 0,0 1 0,2-11 0,0-1-121,2-1-1,1 1 0,10-27 0,-12 37-33,1 1-1,0-1 0,0 1 0,1 0 0,0 0 0,0 1 0,1 0 0,0-1 0,0 2 0,0-1 1,1 1-1,-1 0 0,1 0 0,1 1 0,-1 0 0,15-6 0,-2 2-22,1 2 0,-1 0 0,1 1 0,0 1 0,31-2 0,104-8 128,-35 6 26,-89 10-98,0 1 0,52 12 0,-62-10-30,-19-5 8,0 0 1,1 1 0,-1 0-1,0 0 1,0 0 0,0 0-1,0 0 1,0 0-1,0 1 1,-1-1 0,1 1-1,0 0 1,-1 0 0,1 0-1,-1 0 1,0 1-1,1-1 1,-1 0 0,0 1-1,-1 0 1,1-1 0,0 1-1,-1 0 1,0 0 0,1 0-1,-1 0 1,0 0-1,0 0 1,-1 0 0,1 0-1,-1 1 1,0-1 0,0 5-1,-1 5 46,-1 0 0,0 0-1,-1 0 1,-1 0 0,0-1-1,-6 14 1,4-10-97,-84 252 448,22-60 549,62-190-831,1 2-1,0-1 0,1 0 1,-1 28-1,2-17-106,-1 5-22,1 0 0,3 44 0,1-65-2,1 0 0,0 0 0,1 0 0,0 0 0,1 0 0,1-1 0,0 0-1,9 17 1,-10-23 33,0 0-1,1-1 0,-1 1 0,1-1 1,1 0-1,-1 0 0,1 0 0,0-1 1,7 5-1,-2-4-4,-1 0 1,1-1-1,0-1 1,0 1-1,17 3 1,5-1 43,-1 0 0,1-3 0,0 0 1,63-3-1,-89-1-72,-1-1 1,1-1-1,-1 1 1,0-1-1,10-4 0,27-6 106,-21 11 132,-17 1-219,1 0-1,-1 0 1,1 0 0,-1-1 0,1 0 0,-1 0 0,1-1 0,-1 0 0,6-2 0,-10 3-25,0 1 0,0-1 0,0 0 1,1 1-1,-1-1 0,0 1 0,0-1 1,1 1-1,-1 0 0,0-1 0,1 1 1,-1 0-1,1 0 0,-1 0 0,0 0 1,1 0-1,-1 0 0,1 0 0,-1 1 1,0-1-1,3 1 0,-2 0 22,-1 0 1,0 1-1,1-1 1,-1 0-1,0 1 1,1-1-1,-1 1 1,0-1-1,0 1 0,0-1 1,0 1-1,-1 0 1,1-1-1,0 1 1,-1 0-1,1 0 1,0 2-1,-2-2-21,1 0-1,0 0 1,-1 0 0,0 0 0,1 0-1,-1 0 1,0 0 0,0 0 0,0 0-1,0 0 1,-1 0 0,1 0 0,0-1-1,-3 3 1,-1 2-25,-8 12-26,-1-2 0,-19 19 0,11-13 1,-27 36 0,20-15-195,1 0-1,-29 65 0,45-82 220,6-15 94,1 1 0,0-1 0,1 1 0,-4 20 0,-13 55 135,4 2 0,4 0 0,-3 140 0,6-3 1306,8-220-1421,1 1 0,-1-1 0,0 1 0,-1-1 0,0 0 0,-6 10 0,4-7-60,-2 3-21,0 0 0,-1-1 0,0 0 0,-19 18 0,25-27-7,0-1 1,0 1-1,0-1 1,0 0-1,0 0 1,0 0 0,0 0-1,-1-1 1,1 1-1,0 0 1,-1-1 0,1 0-1,0 1 1,-1-1-1,1 0 1,0 0-1,-4-1 1,-43-8-90,31 4-70,-39-2-762,37 5 409,0-1 0,0 0 0,-32-12 0,-161-63-7607,97 37 595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0:25.403"/>
    </inkml:context>
    <inkml:brush xml:id="br0">
      <inkml:brushProperty name="width" value="0.025" units="cm"/>
      <inkml:brushProperty name="height" value="0.025" units="cm"/>
    </inkml:brush>
  </inkml:definitions>
  <inkml:trace contextRef="#ctx0" brushRef="#br0">0 142 9504,'2'-4'445,"-1"1"97,0 1-1,1-1 0,-1 0 1,1 0-1,0 1 0,0-1 0,-1 1 1,2 0-1,-1-1 0,0 1 1,0 0-1,3-2 0,120 8-349,-28-2-35,1 8-11,33 1 260,-91-13-204,-1-1 0,42-11-1,31-2 17,-49 10-321,139-15 93,2 4 1139,-130 14-1078,315-10 821,-358 11-883,53-13 1,5 1 604,-62 11-603,1 2 0,-1 1 0,1 1 0,0 1 0,-1 1 0,38 10 0,-6 2-151,-9-7 232,1-3-1,76-2 1,-115-2-55,0-1 0,0 1 0,0 1 1,0 0-1,-1 1 0,23 8 0,-32-10 218,58-9-1782,-58 7 382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3:31.997"/>
    </inkml:context>
    <inkml:brush xml:id="br0">
      <inkml:brushProperty name="width" value="0.025" units="cm"/>
      <inkml:brushProperty name="height" value="0.025" units="cm"/>
    </inkml:brush>
  </inkml:definitions>
  <inkml:trace contextRef="#ctx0" brushRef="#br0">13618 868 14072,'-2'0'78,"1"0"1,-1-1-1,1 1 1,-1-1-1,0 1 1,1-1-1,-1 0 1,1 1-1,0-1 1,-1 0 0,1 0-1,0 0 1,-1 0-1,1 0 1,0-1-1,0 1 1,0 0-1,0 0 1,0-1-1,0 1 1,0-1-1,1 1 1,-1-1 0,0 1-1,1-1 1,-1 1-1,1-1 1,0 0-1,0 1 1,-1-1-1,1 0 1,0 1-1,0-1 1,0 1-1,1-1 1,-1 0 0,0 1-1,1-1 1,-1 0-1,1 1 1,-1-1-1,2-2 1,-2 4-36,0-1 1,0 0-1,0 1 1,0-1 0,0 0-1,0 0 1,0 1-1,0-1 1,0 0-1,0 1 1,-1-1-1,1 1 1,0-1-1,-1 0 1,1 1-1,0-1 1,-1 1 0,1-1-1,0 1 1,-1-1-1,1 1 1,-1-1-1,1 1 1,-1-1-1,0 1 1,1 0-1,-1-1 1,1 1 0,-1 0-1,0-1 1,0 1-1,-9-7 322,-119-87 790,125 91-1105,0 0-1,0 0 1,0 0-1,-1 0 1,1 1-1,-1 0 1,0 0-1,-6-2 1,-9-3 17,2-1-21,-47-15 282,-176-39-347,141 42-10,-146-21 91,196 33 218,-209-21 46,207 24-378,-199-11-4,200 14 62,-218-8 8,214 9 12,-219-8 46,217 7 128,-237-12 23,234 10-310,-89-8 1,-33-5 68,-169-27 20,287 35 6,-246-26 52,248 30 166,-253-10 45,253 14-276,-232 6 14,236-2 44,-232 18 23,232-18-14,-233 10 47,232-11 46,-243 1 21,239-4-248,-257-10-4,255 8 102,-155-5 4,-355-19 163,0 10-145,443 16 7,-177 7 15,36 0-70,52-17 34,70 2-21,75 6-11,-73-2-8,-163-27 1,183 16-37,-229 4 1,-55 39-8,9 29-3,222-28 56,29 0-31,-17 3 10,28-11 9,-39 2 6,-872 116-28,973-127 6,1 3 0,-140 44 0,-623 278-83,809-319 44,1 1 1,0 1-1,2 2 0,0 1 1,2 1-1,-39 41 0,59-55 61,1 1-1,-1 0 1,2 1 0,-1 0-1,1 0 1,1 0-1,0 1 1,1-1-1,0 1 1,-3 16 0,-1 14-13,-3 64 0,10-98 15,1 3-5,0 0-1,1 0 1,0 0 0,1 0-1,0 0 1,1 0-1,0-1 1,1 1-1,0-1 1,1 0-1,0 0 1,0 0 0,1-1-1,8 11 1,-1-3-11,2 1 0,0-2 0,1 0 0,1-1 0,34 24 0,-2-10 163,1-2 0,2-2 0,87 29 0,-71-29-241,100 52 0,-112-48 20,100 37 0,67 6 92,-69-23-121,242 55-19,-369-98 132,146 40 45,-82-20 242,104 16 0,675 43-321,-733-83 145,168-4-4,702 17-72,-530 36-18,-279-25-13,165 24 9,155 17 30,-326-52 25,207-13 0,767-130 293,-291 28-140,2 47-253,-655 44 44,438-32 543,-433 19-484,258-28-233,-344 26 193,191-61 1,-146 34 142,531-179-223,-442 134 50,78-18 49,72-24 6,-344 110-205,170-64 27,-182 64 274,101-60 1,-163 84-162,167-108 12,-152 96 13,-1-2 0,0 0 0,-2-1 0,0-1 0,24-33 0,-36 42 88,-1 0-1,0 1 0,-1-2 1,0 1-1,6-21 0,-8 6-45,-6 12-104,0 0 0,-1 1-1,0-1 1,-1 1-1,-1 0 1,0 1 0,0-1-1,-1 1 1,-1 1 0,-10-13-1,-14-16-179,-48-44 0,67 71 218,-9-5 166,-67-40-88,-120-59 1,-121-32-220,260 122 101,-1 2-1,-109-23 0,-162-17-81,-188-7 73,283 47 30,-435-16-217,471 33 142,-175 4-703,-433 51 0,20 76-1217,734-111 1666,-23 8-2646,-171 50 4,-134 49 819,-209 57-5691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2:53.348"/>
    </inkml:context>
    <inkml:brush xml:id="br0">
      <inkml:brushProperty name="width" value="0.025" units="cm"/>
      <inkml:brushProperty name="height" value="0.025" units="cm"/>
    </inkml:brush>
  </inkml:definitions>
  <inkml:trace contextRef="#ctx0" brushRef="#br0">77 20 992,'5'-20'13489,"-7"24"-12977,0-2 82,1 20-301,2-19-276,0 1 0,-1-1 0,1 1 1,0-1-1,0 1 0,1-1 1,-1 0-1,1 1 0,0-1 1,0 0-1,0 0 0,3 3 1,35 33 398,-16-17-224,115 115 1048,-115-117-1114,1 0 0,34 19 0,20 16 452,-4 15-512,-43-46-95,-2 1 0,-1 2 0,47 54 0,-41-34 337,-29-39-227,25 35 0,30 54 0,-18-4-6,54 176 1,-82-208-39,-10-39-2,0 1 0,11 24 0,11 29 221,30 136 0,-27-79 180,-19-95-452,-2 0 1,-1 1 0,-3 0 0,-1 0 0,-1 55-1,-8 102 47,-5 47-96,-2-162 47,-1 12 32,-10 98-221,6-80 219,-18 161 548,29-236-587,-2-1 0,-14 41 0,13-49 17,-64 204 67,-141 307 0,57-135 465,137-355-619,-2-1-1,-52 82 1,39-70 144,22-33 2,1 0 0,1 0 0,1 1 0,1 0 0,-5 32-1,-18 55-362,-65 194 429,36-104 52,14-77-207,39-108 41,-1 0 1,0-1-1,-13 18 0,0 0-179,20-33 226,3 15-324,-2-5-316,-4-36 309,-1-24 251,1 0 0,3-54 0,-1-16 664,3 104-620,0 0-1,2-1 0,-1 1 0,2 0 1,6-20-1,-5 17 42,0 0 0,3-33 0,-6 36-43,2-1 0,0 0 1,0 1-1,1-1 0,8-14 0,6-27 126,4 11-334,-15 32 206,-5 10 453,10-6-918,-10 6 500,0 1 0,-1 0 1,1 0-1,1 0 1,-1 1-1,0-1 0,0 0 1,0 1-1,0-1 0,3 1 1,-4 0-45,0 0 0,-1 0 1,1 0-1,0 0 0,0 1 0,-1-1 1,1 0-1,0 1 0,0-1 0,-1 1 1,1-1-1,-1 0 0,1 1 0,0 0 1,-1-1-1,1 1 0,-1-1 0,1 1 1,-1 0-1,1-1 0,-1 1 1,0 0-1,1-1 0,-1 2 0,2 1-75,-2 9 96,3 9 47,-2 0 0,-1 0 0,-1 0 0,0 0 0,-2 0 0,0 0 0,-2-1 0,-11 36 0,15-53-77,-80 211-251,75-204 271,1 0 0,-2 0-1,1-1 1,-1 0-1,-11 11 1,-17 24 94,33-40-69,0 0 0,1 0 0,-1 1 0,1-1 0,0 0 0,0 1 0,1-1 0,-1 1 0,1 5 0,18-11 175,32-2 68,85-18 1,-99 11-331,50-22 1,-49 17 50,3 1-504,-1-2-1,0-2 1,57-36 0,-88 48 39,1 0 0,-1-1 1,0 0-1,9-11 0,-6 7-908,40-38-9972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2:54.040"/>
    </inkml:context>
    <inkml:brush xml:id="br0">
      <inkml:brushProperty name="width" value="0.025" units="cm"/>
      <inkml:brushProperty name="height" value="0.025" units="cm"/>
    </inkml:brush>
  </inkml:definitions>
  <inkml:trace contextRef="#ctx0" brushRef="#br0">1 1 9240,'0'0'0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09.385"/>
    </inkml:context>
    <inkml:brush xml:id="br0">
      <inkml:brushProperty name="width" value="0.025" units="cm"/>
      <inkml:brushProperty name="height" value="0.025" units="cm"/>
    </inkml:brush>
  </inkml:definitions>
  <inkml:trace contextRef="#ctx0" brushRef="#br0">49 1 3232,'8'7'2188,"-16"-6"-136,6-1-2527,-1 0 1743,-29 0 2371,20 2-833,20 5-2778,0 0 1,0-1-1,0 0 0,0 0 0,1-1 0,0 0 0,0 0 1,0-1-1,18 5 0,2-2 347,60 6 1,-10-2 349,-30-1-698,-21-4-2,45 5 0,136 9 146,116 4 1424,-179-28-1472,92 2 761,-140 14-898,125 7-211,-146-17 403,122-7 40,-115 5-84,120 3 579,-128 0-578,323 31-202,-322-37 256,-1-3 1,79-17-1,4-8-373,-61 11 396,141-12 0,-135 30-259,1 4 1,206 31-1,-266-28 392,-1-1-1,56-3 1,-47-1-468,73 1 72,262-8 132,-300 2-7,110 10 0,63-3 361,-60-5-449,-122 4 3,71 8 88,-58-1-24,250-9 23,-129-10-36,-160 6-36,56 2 52,124 14 0,-171-7-49,191 17 46,28-8 18,-264-13-67,173 1 87,51 7-77,-145-6-44,-28 1 8,13 2 18,256-7 5,-298 1 14,72-2 232,-18-2-252,261-14-55,-222 17 40,-24 2 18,-19 0 2,-17 2 0,133 4 59,-129-10 10,-41 2-4,3-1-100,0 2 1,0 2-1,58 9 1,-33-2 39,-35-6-51,-26-2 40,60 0-662,-59 0-670,8-9-2577,0 0-7651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2:54.375"/>
    </inkml:context>
    <inkml:brush xml:id="br0">
      <inkml:brushProperty name="width" value="0.025" units="cm"/>
      <inkml:brushProperty name="height" value="0.025" units="cm"/>
    </inkml:brush>
  </inkml:definitions>
  <inkml:trace contextRef="#ctx0" brushRef="#br0">764 0 992,'-4'0'486,"-129"11"11656,74 3-11601,-104 30-65,75-13-454,-33 9 115,93-33 165,-1 1 0,1 2 1,-28 13-1,44-17-158,9-5-138,-1 1 1,1 0-1,-1 0 1,1 0-1,-1 0 0,1 1 1,0-1-1,0 1 1,0-1-1,0 1 1,-3 6-1,6-6 38,0 0-1,0 0 1,0 0-1,1 0 1,-1 0-1,1 0 1,0 1 0,0-1-1,0 0 1,0-1-1,2 5 1,8 16 260,0 1 1,12 45-1,-4-10 295,2-11 175,51 87 1,-12-28-327,-33-60-431,2-2-1,65 78 1,-45-62 53,-47-58-100,0 0 0,0 0 0,0 0 1,0 1-1,0-1 0,-1 1 0,0-1 0,1 1 0,-1 0 0,-1-1 1,1 1-1,0 0 0,-1 0 0,0-1 0,0 1 0,0 0 0,-1 5 0,-8 24-2803,1-12-8726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3:23.438"/>
    </inkml:context>
    <inkml:brush xml:id="br0">
      <inkml:brushProperty name="width" value="0.025" units="cm"/>
      <inkml:brushProperty name="height" value="0.025" units="cm"/>
    </inkml:brush>
  </inkml:definitions>
  <inkml:trace contextRef="#ctx0" brushRef="#br0">102 1 4848,'16'6'-951,"24"10"9988,-38-14-8402,0-2-562,0 1-1,0 0 1,0-1 0,-1 1 0,1 0-1,0 0 1,0 0 0,-1 0-1,1 1 1,0-1 0,-1 0 0,1 1-1,-1-1 1,2 3 0,13 10 468,194 95 2117,-121-66-2466,-85-40-179,0 0 0,-1-1 0,1 1 0,-1 1-1,0-1 1,0 0 0,0 1 0,-1 0-1,1-1 1,-1 1 0,0 0 0,0 0-1,0 0 1,0 1 0,-1-1 0,0 0 0,2 8-1,7 18 77,-7-20-56,0 0 1,0-1-1,-1 1 0,0 0 0,-1 1 1,0-1-1,-1 0 0,-1 15 0,1-13 17,0 1-1,0-1 0,1 0 0,1 1 1,3 13-1,4 23-237,-8-38 166,1 1 0,1-1 1,4 15-1,-6-15 89,0 0-1,-1-1 1,0 1-1,-1 0 1,0 0-1,-1 0 1,-5 18-1,5-22-129,-23 89 165,12-52-31,-11 73 0,22-105-76,-1-1 0,1 0-1,-2 0 1,1 0 0,-2 0-1,1-1 1,-1 1 0,-1-1-1,0 0 1,0-1 0,-1 0-1,-9 10 1,3-1 68,0 0 0,-14 31 0,-12 18 84,-25 15-82,48-61-60,-11 12 18,2 1 0,2 1-1,-34 66 1,38-31-625,19-69 614,0-1 1,0 1 0,0-1-1,0 1 1,0-1-1,0 1 1,0-1 0,0 1-1,0-1 1,0 1 0,0-1-1,0 1 1,0-1-1,0 1 1,0-1 0,0 0-1,1 1 1,-1-1 0,0 1-1,0-1 1,1 1-1,-1-1 1,0 0 0,1 1-1,-1-1 1,0 0 0,1 1-1,-1-1 1,0 0-1,1 1 1,-1-1 0,1 0-1,18 5 684,-8-2-711,6 1 121,0 0 0,1-1 1,-1-1-1,24 1 0,2 0-392,10-2 553,-42-1-274,1 0 0,-1 0 0,0 1 0,0 0 0,0 1 0,0 0 0,0 1 0,0 0 0,0 1 0,10 5 0,-15-6 6,-1 1-1,0-1 1,0 1 0,0 0 0,0 1 0,0-1 0,-1 1 0,0 0-1,0 0 1,0 0 0,-1 0 0,0 1 0,0 0 0,0-1 0,-1 1-1,0 0 1,0 0 0,0 0 0,-1 1 0,1 6 0,0-7-5,0-1 0,0 0 0,0 0 1,0 0-1,1 0 0,3 5 0,8 17-3,-4 0 138,-5-17-93,-2 0 0,1 0 0,-1 0 0,-1 0 0,0 0 1,0 0-1,-1 14 0,1 6-129,7 43-1,1-4 129,-7-45 97,1-1-1,7 24 1,-6-32-135,-1-1-1,-1 1 0,-1-1 1,0 1-1,0 0 1,-2 0-1,-1 20 0,-7 13 133,-4 39-146,11-78 16,-1 0-1,0 0 1,0-1 0,-1 1-1,-7 15 1,-7 22 35,3-4 195,-1 0 1,-3-1-1,-38 64 1,16-31-410,27-53 198,-1 0-1,0-2 1,-33 33 0,28-31-3,10-11-18,-1 0-1,0-1 1,-16 12 0,0-2-47,-45 46-1,32-28 145,21-21 19,0 1-1,-24 30 0,5-2-611,27-35 560,1 1 0,0 0-1,0 1 1,1 0 0,1 0-1,0 1 1,-6 15 0,6-7-124,4-14 84,0 0 0,1 0 1,0 1-1,0-1 0,1 1 0,0-1 1,0 1-1,1-1 0,0 1 0,0-1 0,2 13 1,2-6 200,-2-6-202,1 0 0,-1 0-1,-1 1 1,1-1 0,-1 1 0,-1-1-1,0 1 1,0-1 0,-1 1 0,-2 15 0,1-17-14,1 0 0,1 0 1,-1 0-1,1 1 1,0-1-1,1 0 0,0 0 1,0 0-1,0-1 0,4 10 1,3 24-1064,-8-40 950,0 1 0,0-1-1,0 0 1,0 1 0,0-1 0,0 0 0,0 1 0,0-1-1,0 0 1,0 1 0,0-1 0,0 0 0,0 1 0,0-1-1,0 0 1,0 1 0,0-1 0,0 0 0,1 1-1,-1-1 1,0 0 0,0 1 0,0-1 0,1 0 0,-1 0-1,0 1 1,0-1 0,1 0 0,-1 0 0,0 0 0,0 1-1,1-1 1,6-8-4375,-3 0 4171,10-11-8469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3:24.133"/>
    </inkml:context>
    <inkml:brush xml:id="br0">
      <inkml:brushProperty name="width" value="0.025" units="cm"/>
      <inkml:brushProperty name="height" value="0.025" units="cm"/>
    </inkml:brush>
  </inkml:definitions>
  <inkml:trace contextRef="#ctx0" brushRef="#br0">29 1 14168,'4'5'189,"-1"0"0,0 0 0,-1 0 0,0 0 0,1 0 1,-2 1-1,1-1 0,0 1 0,-1 0 0,0-1 0,0 11 0,-2-2 569,0 0-1,-1 1 0,-6 19 1,3-13-551,-11 95 267,3-17-107,10-86-348,1 0-1,1 1 0,0-1 1,1 0-1,2 20 0,-1-27 29,0 0-1,1 0 0,-1 0 0,1 0 0,1 0 1,-1 0-1,1-1 0,0 1 0,0-1 1,1 0-1,-1 0 0,1 0 0,8 7 1,4 5 292,-14-14-292,1 0 0,-1 0 0,1 0 0,0 0 0,0-1 0,0 1 0,0-1 0,1 0 0,-1 0 0,0 0 0,1-1 0,4 3 0,22 5-49,-1-2 0,1 0-1,0-2 1,1-2 0,-1 0-1,1-2 1,37-4 0,-50 2-234,-9 1 112,0 0-1,0-1 1,0-1-1,0 1 1,0-1-1,0-1 1,-1 1 0,1-2-1,10-4 1,-2-2-676,0 2 1,33-12-1,-24 13-2640,42-7 0,-23 6-3526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3:25.039"/>
    </inkml:context>
    <inkml:brush xml:id="br0">
      <inkml:brushProperty name="width" value="0.025" units="cm"/>
      <inkml:brushProperty name="height" value="0.025" units="cm"/>
    </inkml:brush>
  </inkml:definitions>
  <inkml:trace contextRef="#ctx0" brushRef="#br0">531 6 8792,'4'-2'540,"3"1"-1530,5-1 4017,-8 4 377,-14 6-2355,-59 35 836,-106 50 1,80-47-1320,84-40-512,0 1 0,0 1-1,0 0 1,1 0 0,0 1 0,-8 10-1,10-9-51,-1 0-1,-1-1 0,1-1 1,-22 15-1,26-19 5,0 0-1,1 1 1,-1-1-1,1 1 1,0 0-1,0 0 1,0 1-1,1-1 1,-1 1 0,1 0-1,1 0 1,-1 0-1,1 0 1,0 0-1,1 1 1,-1-1-1,1 0 1,1 1 0,-1-1-1,1 1 1,0-1-1,0 1 1,3 11-1,-2-15-2,0 1-1,0-1 1,1 0-1,0 0 1,-1 0-1,1 0 0,0 0 1,0 0-1,0-1 1,1 1-1,-1-1 1,1 1-1,-1-1 1,5 2-1,41 27-195,-3-9 67,43 25-893,-74-39 823,4 2-185,3 10-5439,11 13 1146,34 38 2544,25 25-323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3:25.905"/>
    </inkml:context>
    <inkml:brush xml:id="br0">
      <inkml:brushProperty name="width" value="0.025" units="cm"/>
      <inkml:brushProperty name="height" value="0.025" units="cm"/>
    </inkml:brush>
  </inkml:definitions>
  <inkml:trace contextRef="#ctx0" brushRef="#br0">43 0 13000,'2'0'61,"0"1"0,1-1 0,-1 1 0,0 0 0,0-1 0,0 1 0,0 0 0,0 0 0,0 0 0,0 0 0,0 1 0,0-1 0,0 1 1,-1-1-1,1 1 0,0-1 0,-1 1 0,0 0 0,1 0 0,-1 0 0,0 0 0,0 0 0,0 0 0,0 0 0,0 0 0,0 0 0,0 4 0,1 5 467,-1 0-1,0 0 0,-1 0 0,-1 19 1,-1 0-43,-1 27 176,-4 1 0,-13 56 0,11-64-516,-11 41 281,-4 23 100,22-101-423,0-6-30,1 1-1,0-1 1,0 0 0,1 11-1,0-17-60,0 0 0,0 0-1,0 0 1,0 0 0,1 0-1,-1 0 1,0 0 0,0 0-1,1-1 1,-1 1 0,0 0 0,1 0-1,-1 0 1,1 0 0,-1-1-1,1 1 1,0 0 0,-1-1-1,1 1 1,0 0 0,-1-1 0,1 1-1,0-1 1,0 1 0,-1-1-1,1 1 1,0-1 0,0 0 0,0 1-1,0-1 1,0 0 0,0 0-1,-1 1 1,1-1 0,0 0-1,0 0 1,0 0 0,0 0 0,0 0-1,0 0 1,1-1 0,5 0-16,1-1 1,-1 0 0,0-1-1,0 0 1,0 0 0,0 0-1,0-1 1,-1 0 0,7-5 0,54-49-991,-45 38 743,231-198-7568,-142 125-41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3:35.948"/>
    </inkml:context>
    <inkml:brush xml:id="br0">
      <inkml:brushProperty name="width" value="0.025" units="cm"/>
      <inkml:brushProperty name="height" value="0.025" units="cm"/>
    </inkml:brush>
  </inkml:definitions>
  <inkml:trace contextRef="#ctx0" brushRef="#br0">1 1807 14792,'42'-59'1513,"253"-312"1552,30 11-2083,-294 327-880,419-404-2661,-320 324 1239,71-58-837,106-92-7309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3:38.525"/>
    </inkml:context>
    <inkml:brush xml:id="br0">
      <inkml:brushProperty name="width" value="0.025" units="cm"/>
      <inkml:brushProperty name="height" value="0.025" units="cm"/>
    </inkml:brush>
  </inkml:definitions>
  <inkml:trace contextRef="#ctx0" brushRef="#br0">1 1891 9864,'1'-8'205,"2"0"0,-1 0 0,1 0 0,1 0-1,-1 1 1,1-1 0,1 1 0,5-8 0,7-12 371,-3 8-377,1 0 1,0 1 0,1 1-1,22-18 1,-1 1-17,447-401 3257,-448 409-3194,224-147 109,-199 136-62,1067-536-839,-898 468-156,-112 46-4369,137-65-319,-20 11 2644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3:40.630"/>
    </inkml:context>
    <inkml:brush xml:id="br0">
      <inkml:brushProperty name="width" value="0.025" units="cm"/>
      <inkml:brushProperty name="height" value="0.025" units="cm"/>
    </inkml:brush>
  </inkml:definitions>
  <inkml:trace contextRef="#ctx0" brushRef="#br0">5868 983 10488,'1'-6'78,"0"-1"1,1 0-1,0 1 1,0-1-1,1 1 1,0 0-1,0 0 1,0 0-1,0 0 1,1 0-1,0 1 1,1-1-1,-1 1 0,8-6 1,-9 7 119,0 0 0,0-1 0,0 1 0,-1-1 0,1 0 0,-1 0 0,0 0-1,-1 0 1,1 0 0,-1 0 0,0 0 0,0 0 0,-1 0 0,1-1 0,-1-5 0,2-16-122,-1 17 19,-1-1 1,0 1 0,-1 0 0,0 0-1,0 0 1,-1 0 0,-1 1 0,0-1-1,0 0 1,-8-16 0,-2 0 81,-1 1 0,-28-39 1,25 44-178,0 0 0,-2 2 1,0 0-1,-27-20 0,-72-43-85,107 74 97,-26-16 6,-1 2 0,-1 1 0,-49-17 0,51 22 4,-74-27 73,-1 4 0,-2 6 0,-181-28 0,153 40-155,0 5 0,-152 6 0,-248 29 23,484-14 32,-505 102-30,387-62-22,-232 94 1,-540 294 53,886-402 78,-426 239 986,264-122-492,183-117-589,-60 59 137,5 4-1,-129 164 1,103-84 112,104-140-416,-3 20 75,-26 109 0,40-131 117,1 1-1,2 0 1,2 0 0,0 1 0,5 42-1,0-60 0,0 0 0,2-1-1,-1 1 1,2-1 0,0 0-1,1 0 1,14 21 0,-7-14 5,2 0 0,0-1 1,34 34-1,-43-49-14,0 0-5,0 0 1,1 0 0,0 0-1,0-1 1,0-1 0,1 1-1,0-1 1,0-1 0,0 0-1,1 0 1,15 4 0,217 71-93,-182-61 324,56 13-40,338 97 160,207 63 47,-48-15-676,30 57 45,-216-74 443,-363-141-146,335 66 81,-258-60-10,162 6 1,-222-30-33,0-3 1,0-3-1,-1-4 1,0-4-1,88-27 1,-13-8 369,229-106 0,-301 116-349,-1-5 0,-2-3 1,-3-3-1,-1-4 1,-4-3-1,-1-3 1,-4-3-1,100-119 0,-107 108-91,-4-3-1,-2-3 0,-4-2 1,-4-2-1,44-112 0,5-60-23,-72 198 3,-3-1 0,-2-1 1,12-81-1,-25 110-7,-2-1 1,-1 0 0,-1 1-1,-2-1 1,-1 0 0,-2 0 0,-1 1-1,-11-40 1,5 35-71,-2 1 0,-2 0 0,-1 1 0,-1 1 0,-2 0 0,-1 1 0,-2 2 0,-1 0 0,-1 1 0,-1 1 0,-2 2-1,0 0 1,-2 2 0,-37-23 0,12 15 60,-2 3-1,-1 2 0,-1 3 0,-1 2 0,-1 3 0,-105-20 0,38 22-105,64 13-478,-131 7 3,-40 12 284,-279 53 1,504-66 299,-637 134-3325,-18 52-2053,282-80-644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5:46.002"/>
    </inkml:context>
    <inkml:brush xml:id="br0">
      <inkml:brushProperty name="width" value="0.025" units="cm"/>
      <inkml:brushProperty name="height" value="0.025" units="cm"/>
    </inkml:brush>
  </inkml:definitions>
  <inkml:trace contextRef="#ctx0" brushRef="#br0">6171 496 7352,'0'0'-2416,"-7"-4"660,-57-42 2411,-64-42-2263,100 75 1464,0 1 0,-1 1 0,0 1 0,-31-5 0,8 2 77,-122-27 620,12 3-218,-14 2-1081,59 15 731,-31-16 66,52 12 457,-115-15-1,208 39-609,-343-34 2435,73 18 59,154 13-2244,-476 7 2992,385 10-2967,-100 8 739,88 4-3956,-19 3 1053,-58 8 7014,172-14-4589,-137 44 0,-211 71-221,422-124-160,1 3 0,1 1 0,0 3-1,-77 44 1,35-12-24,-58 39-10,8 18-176,-139 139 0,247-213 717,0 2 0,-28 42 0,58-73-501,0 1 0,0 0 0,1 0 0,0 0 1,1 0-1,-1 1 0,2-1 0,-1 1 1,1 0-1,1 0 0,-1-1 0,1 1 0,1 18 1,2-9 13,0 0 1,2 0-1,0 0 1,0 0 0,15 33-1,-10-33-80,1 1 0,0-2 0,2 1 0,0-2 0,17 20-1,77 72-31,-62-67 295,-12-8-24,2-2 1,1-1-1,1-2 0,63 37 0,20-5-44,145 54 1,-192-85-83,87 50 0,-85-40-90,145 54 66,-158-69 112,62 17 62,13 6-160,-92-31-69,0-1 0,2-2 0,-1-3 0,59 6 0,421 19-1,-363-38-26,86 4 0,454 14 140,-321-13-57,-126-2 76,351-44 1,-272 11-87,-106 3-85,-133 16 7,-85 12-4,594-94 788,-553 83-775,-1-2-1,95-43 0,-65 24-37,-57 24 41,-1-1-1,0-1 1,-1-1-1,38-30 0,55-50 412,-94 74-324,-1 0-1,-1-1 1,29-41-1,-29 33-94,-1-1 1,21-51-1,-27 52 2,-1 3 37,0 0-1,-2-1 0,-1 0 1,-1 0-1,2-27 0,16-216 288,-23 245-331,-1 0-1,-1 0 1,-1 0-1,-1-1 1,-1 2-1,-1-1 1,-1 0-1,-13-31 1,2 16 23,-1 2 0,-2 0 0,-1 1 0,-27-33 0,16 25-121,31 42 53,0 0-1,-1 0 1,1 1-1,-1-1 1,1 1 0,-1-1-1,0 1 1,0-1-1,1 1 1,-3-1 0,-98-59-367,-2 5 1,-153-59 0,181 84-78,-1 3 0,-2 4 0,-140-24 0,138 37 130,-274-42-3177,111 12-5064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5:50.513"/>
    </inkml:context>
    <inkml:brush xml:id="br0">
      <inkml:brushProperty name="width" value="0.025" units="cm"/>
      <inkml:brushProperty name="height" value="0.025" units="cm"/>
    </inkml:brush>
  </inkml:definitions>
  <inkml:trace contextRef="#ctx0" brushRef="#br0">3889 873 2696,'13'-17'-184,"10"-11"1274,30-49 0,-48 67-565,0 1 1,0-1-1,-1 0 0,0 0 1,-1 0-1,0 0 0,-1-1 0,0 0 1,1-20-1,-4 21-188,-1-1 0,0 1 0,-1 0 1,0 0-1,0 0 0,-1 0 0,-10-16 0,-8-29 425,7 13 158,-3 0-827,6 22-101,-1 1 0,-15-18 0,21 29-37,-9-8-335,-32-21 0,-23-6 304,32 26 49,-2 1 0,-43-11 1,-220-41-1025,160 40 415,65 12 260,-1 3 0,-104-3 0,83 10 344,32 1-193,-99 6 1,-41 13-118,160-10 676,-211 30 176,204-24 45,-131 30 14,-223 81-1,71 13 564,56 12-763,-15 8 842,262-135-1115,1 1-1,0 2 0,2 1 1,1 2-1,1 1 1,-56 60-1,39-40-61,47-44-34,0-1 0,0 0 0,0 1 0,0-1 0,0 1 0,0-1 0,1 1 0,-1 0 0,1-1 0,-1 1 0,1 0 0,-1-1 0,1 1 0,0 0 0,0-1 0,0 1 0,0 0 0,0 0 0,1 2 0,-1 7 0,0 53 72,4-17-106,3 1 1,1-2 0,2 1-1,3-1 1,1-1 0,3 0-1,40 77 1,173 272 104,-208-363 6,2-1 1,1-1-1,1-1 1,1-1-1,39 29 1,-35-38-210,293 123 188,-247-114 147,0-3 0,131 22 0,-23-22 115,179 32 53,163 16 220,-426-67-488,0-4-1,-1-4 1,134-21 0,-103-2 163,0-5 0,126-49 1,-242 75-270,403-152 711,-371 131-616,0-2 0,-2-2 1,64-54-1,-77 57-91,176-157 27,-189 164 16,-1-1-1,0 0 1,-1-1-1,-2-1 1,0 0-1,-2-1 1,13-28-1,-23 41-43,0 0-1,0 0 0,-1-1 1,0 1-1,-1-1 0,0 1 1,-1-1-1,-1 1 0,1-1 1,-2 1-1,0 0 0,0-1 1,-1 1-1,0 0 0,-1 0 1,0 1-1,-1-1 0,0 1 1,-1 0-1,0 0 0,0 1 1,-1-1-1,-10-9 0,-32-33-116,-1 3 1,-3 2-1,-3 2 0,0 2 0,-3 4 0,-2 1 0,-1 4 0,-1 2 0,-68-24 0,62 35-821,-121-23 1,-96 9-3152,104 15-4537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11.883"/>
    </inkml:context>
    <inkml:brush xml:id="br0">
      <inkml:brushProperty name="width" value="0.025" units="cm"/>
      <inkml:brushProperty name="height" value="0.025" units="cm"/>
    </inkml:brush>
  </inkml:definitions>
  <inkml:trace contextRef="#ctx0" brushRef="#br0">970 266 11832,'21'-7'154,"-16"6"621,-10 2-420,0 1-1,-1-1 1,1-1 0,0 1-1,0-1 1,0 0 0,-6 0-1,9 0-301,-1-1 0,1 1-1,0 0 1,0-1-1,0 1 1,0-1 0,0 0-1,0 1 1,0-1 0,1 0-1,-1 0 1,0 0 0,0-1-1,1 1 1,-1 0 0,0-1-1,1 1 1,0-1 0,-1 1-1,1-1 1,0 0 0,0 0-1,0 1 1,0-1 0,0 0-1,0 0 1,0 0 0,0-4-1,0 3-1,1-1 0,0 1 0,0 0 0,0-1 0,0 1 0,0 0 0,1 0 0,0-1 0,-1 1 0,1 0 0,1 0 0,-1 0 0,0 0 0,1 0 0,-1 0 0,1 0 0,0 0 0,3-2 0,8-11 80,9-11 40,28-25-1,-41 44-172,0 0-1,0 1 0,1 1 1,0-1-1,0 2 0,0-1 0,15-4 1,-16 7-31,0 1 0,0 1 0,0-1 1,0 1-1,0 1 0,0 0 0,11 1 1,67 11-22,-72-9 50,3 0-4,1 2 1,-1 0 0,0 1-1,-1 1 1,21 10-1,-29-12-88,-1 0-1,1 0 1,-1 1-1,0 0 1,-1 0-1,1 1 1,-1 0-1,-1 0 1,1 1-1,-1 0 1,9 16-1,-14-21 144,0-1-1,0 1 1,0 0-1,-1-1 1,1 1 0,-1 0-1,0 0 1,0 0-1,0-1 1,0 1-1,0 0 1,-1 0 0,0-1-1,1 1 1,-1 0-1,0 0 1,0-1 0,-2 3-1,-27 46-22,23-41 64,-86 114 501,-11 16-561,90-118-14,0 1-1,2 0 1,1 1 0,-13 41 0,19-50 18,2 0 0,0 0 0,0 1-1,1-1 1,1 1 0,1-1 0,0 1 0,1-1 0,1 1 0,0-1 0,1 0 0,1 0 0,0 0 0,1 0 0,0 0 0,2-1-1,8 15 1,-9-19-8,1 0-1,1 0 0,0-1 0,0 0 0,1-1 0,0 0 0,0 0 1,1-1-1,0 0 0,0-1 0,1 0 0,0-1 0,15 6 0,13 3 109,0-2 0,65 11 0,-66-15 76,1-1-1,0-3 1,0-1-1,68-3 1,-104 0-206,6-1 9,0 0 0,0-1 0,0 1 0,-1-2 0,1 1 0,-1-1 1,1-1-1,-1 1 0,0-1 0,0-1 0,-1 1 0,14-12 0,-10 9-7,-9 6 16,-29-13-445,18 14 378,-1-1-57,-1 1-1,0 1 1,1 0 0,-1 0 0,0 1 0,1 0 0,-15 6 0,-4 4 237,2 2 0,0 1 0,1 2 0,0 0 0,1 2 0,1 0 0,-31 34 0,29-18-42,5 15-86,6 18-2,10-32 6,3 0 1,0 1 0,3 0 0,10 70 0,43 142 540,-15-87 105,19 150-743,-57-304 106,0 0 1,0 0-1,0 0 0,-1 0 0,-1 0 0,1-1 0,-3 10 1,2-16-5,0 0 0,0 0 0,0-1 1,0 1-1,0-1 0,0 1 0,0-1 1,0 1-1,0-1 0,0 0 0,0 1 1,0-1-1,0 0 0,-3 0 0,-1 1 21,-113 33 165,68-22-182,-613 139-608,537-126 1058,-143 27-2645,-17-15-6563,151-25 1840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6:52.302"/>
    </inkml:context>
    <inkml:brush xml:id="br0">
      <inkml:brushProperty name="width" value="0.025" units="cm"/>
      <inkml:brushProperty name="height" value="0.025" units="cm"/>
    </inkml:brush>
  </inkml:definitions>
  <inkml:trace contextRef="#ctx0" brushRef="#br0">405 37 5920,'50'-36'1336,"-49"36"-484,-1 5-1516,-5 18 10403,5-22-9869,-9 46-750,9-38 953,-2 1 0,0 0-1,0-1 1,-5 14 0,-39 94 569,-29 81-494,66-165-109,1 0 0,2 0-1,-3 41 1,9-73-29,0 0-1,0-1 1,0 1-1,0-1 1,0 1-1,0 0 1,0-1-1,0 1 1,0-1-1,0 1 1,-1 0-1,1-1 1,0 1-1,0-1 1,-1 1-1,1-1 1,0 1-1,-1-1 1,1 1-1,0-1 1,-1 1-1,1-1 1,-1 1-1,1-1 1,-1 1-1,-19-3 173,15 1-250,-7-3 87,1 0-1,0-1 1,0-1-1,1 1 1,-1-2-1,1 1 1,1-1-1,-1-1 1,1 0-1,-11-12 1,5 6-121,-1 0 1,-22-15-1,-11-1 461,47 28 195,5 6-534,267 222 624,-261-219-579,0-1 0,-1-1-1,2 0 1,-1 0 0,1-1-1,-1 0 1,1 0 0,0-1-1,0-1 1,1 0 0,-1 0-1,1-1 1,10 0 0,-20-1-28,0 0 0,-1 0 0,1 0-1,0-1 1,0 1 0,0 0 0,0-1 0,0 1 0,-1-1 0,1 1 0,0-1 0,0 1 0,-1-1 0,1 1 0,0-1 0,-1 0 0,1 1 0,-1-1 0,1 0 0,-1 0-1,1 1 1,-1-1 0,1 0 0,-1 0 0,0 0 0,1 0 0,-1 0 0,0 0 0,0 1 0,0-1 0,0 0 0,0 0 0,0 0 0,0-1 0,1-4-225,0 5 201,-8-14-2203,10 10 1872,-1-1 1,1 1-1,0-1 1,1 1-1,-1 0 0,1 0 1,0 0-1,0 1 1,1 0-1,-1-1 1,10-5-1,5-7-1380,21-21-7162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7:00.227"/>
    </inkml:context>
    <inkml:brush xml:id="br0">
      <inkml:brushProperty name="width" value="0.025" units="cm"/>
      <inkml:brushProperty name="height" value="0.025" units="cm"/>
    </inkml:brush>
  </inkml:definitions>
  <inkml:trace contextRef="#ctx0" brushRef="#br0">2483 48 12016,'-43'19'-2446,"40"-19"1290,6-2 1772,-3 1-600,2-1 212,0 1 1,0-1 0,0-1-1,0 1 1,-1 0 0,1 0-1,-1-1 1,1 1 0,-1-1-1,0 1 1,0-1 0,1-3-1,-2 4 532,-1 0-669,-1 0 0,0 0 0,1 0 0,-1 0 0,0 0-1,0 0 1,-1 0 0,1 0 0,0 1 0,0-1 0,-1 1 0,1 0-1,-4-1 1,-10 0-40,0 1 1,1 0-1,-1 2 0,0 0 0,0 1 0,1 0 1,-1 1-1,1 1 0,-24 9 0,-15 8 612,-65 38-1,47-22-700,-157 69 409,-126 63-331,344-163-30,-7 4 24,-1 0 0,1-1 0,-2-1 0,1-1 1,-1-1-1,-28 6 0,-71 9 230,75-12-539,-45 4-1,46-8 139,0 1 0,-71 21 1,31-4 336,-2-3 0,-92 9 1,148-27-483,-1-1 0,1-2 0,-48-7 0,25 9-739,51-1 1020,0 0 1,0 0 0,-1 0-1,1 0 1,0 0-1,0 0 1,0-1 0,0 1-1,0 0 1,0-1 0,0 1-1,0 0 1,0-1 0,0 1-1,0-1 1,0 0 0,1 1-1,-1-1 1,0 0 0,0 0-1,0 1 1,1-1 0,-1 0-1,1 0 1,-1 0-1,0 0 1,1 0 0,-1 0-1,1 0 1,0 0 0,-1 0-1,1 0 1,0 0 0,0 0-1,0 0 1,-1 0 0,1 0-1,0 0 1,1-2 0,-1 0-105,0-1 1,1 1-1,-1 0 1,1 0 0,0 0-1,0 0 1,0 0-1,0 0 1,0 1 0,1-1-1,3-5 1,8-5 46,2 0 0,-1 1 0,2 1 0,-1 0 0,25-12 0,-26 16-6,1 1-1,0 0 1,17-4 0,32-12-40,-16-3 75,-36 17-6,1 2 0,0-1 0,0 2 1,1 0-1,14-4 0,160-40-173,-82 9 670,-104 39 142,-4 4 208,-69 55 544,30-22-888,-2-1 0,-71 42 0,-83 23 309,37-21-97,96-47-284,28-15-69,-48 31-1,68-38-312,-34 25 108,47-33-120,0 0 0,1 1 0,-1 0 0,1-1 0,-1 1 0,1 0 0,0 0 0,0 0 0,0 0 0,1 0 0,-1 1 1,1-1-1,0 0 0,-1 4 0,2-6-2,0 0 0,0 0 0,0 0 1,0 0-1,0 0 0,1 0 0,-1 0 0,0 0 1,1 0-1,-1 0 0,1 0 0,-1 0 0,1-1 1,-1 1-1,1 0 0,0 0 0,-1-1 0,1 1 1,0 0-1,0-1 0,-1 1 0,1 0 0,0-1 1,0 1-1,0-1 0,0 0 0,0 1 0,0-1 1,0 0-1,0 1 0,0-1 0,0 0 1,0 0-1,0 0 0,2 0 0,41 2 4,-38-3-2,181-19-220,-186 19 205,62-10-912,104-33 0,-17-10-3796,-34 13 565,-18 5-324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9:16.498"/>
    </inkml:context>
    <inkml:brush xml:id="br0">
      <inkml:brushProperty name="width" value="0.025" units="cm"/>
      <inkml:brushProperty name="height" value="0.025" units="cm"/>
    </inkml:brush>
  </inkml:definitions>
  <inkml:trace contextRef="#ctx0" brushRef="#br0">55 0 992,'0'0'0,"-55"22"16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9:17.073"/>
    </inkml:context>
    <inkml:brush xml:id="br0">
      <inkml:brushProperty name="width" value="0.025" units="cm"/>
      <inkml:brushProperty name="height" value="0.025" units="cm"/>
    </inkml:brush>
  </inkml:definitions>
  <inkml:trace contextRef="#ctx0" brushRef="#br0">719 0 992,'-2'0'2952,"-43"3"1758,-29 8-2787,21-4-1355,21-1-970,1 0 0,-1 2-1,-41 16 1,53-17 551,-24 9 536,-68 36 1,96-43-691,-58 31 2183,65-35-1870,0 1 1,0 0-1,1 1 1,0 0-1,-12 12 1,19-17-201,0 0 0,-1 0 1,1 0-1,0 0 0,0 0 1,0 0-1,0 0 0,1 0 1,-1 0-1,0 0 0,1 1 1,0-1-1,-1 0 1,1 0-1,0 0 0,0 1 1,0-1-1,0 0 0,2 5 1,-1-3 12,1 0 0,0 0 0,0 0 0,0 0 0,0 0 0,1 0 0,-1-1 0,1 1 0,5 4 0,7 5 148,0 0 0,1-1 0,27 16 0,-33-22-113,145 101 254,-153-105-408,18 11 123,41 19 1,3 2-92,-42-18-17,-1 1 0,33 35-1,-45-43-14,13 8 25,-19-15-26,1-1 0,-1 1 0,0 1-1,0-1 1,-1 0 0,1 1 0,0-1 0,-1 1 0,1 0 0,-1 0 0,0 0 0,0 0 0,0 0 0,0 0 0,-1 1 0,1-1 0,-1 1 0,1 3 0,1 1 23,-1-2 12,0 0-1,0 0 1,0 0-1,0 0 1,-1 1 0,0-1-1,-1 1 1,1-1-1,-1 1 1,-1 7-1,0-4-6,-2 6 93,-10 23-104,-33 62 0,37-82-74,-2-1-1,0-1 0,-1 0 0,-1 0 0,-26 25 1,-253 193 20,247-201 38,-9 1-11,45-30 9,0 0 1,1 1 0,-1 0 0,1 0-1,0 0 1,0 1 0,1 0 0,0 1 0,0 0-1,-7 12 1,8-10 61,5-10-60,1 1 1,0-1-1,0 0 1,-1 0-1,1 1 0,0-1 1,0 0-1,-1 0 1,1 1-1,0-1 1,0 0-1,0 1 0,-1-1 1,1 0-1,0 1 1,0-1-1,0 0 1,0 1-1,0-1 0,0 0 1,0 1-1,0-1 1,0 1-1,0-1 1,0 0-1,0 1 0,0-1 1,0 0-1,0 1 1,0 0-1,23-3 85,-20 1-76,42-6 282,91-9 239,-119 15-546,0 1 0,0 1 0,0 1 0,0 0-1,-1 2 1,21 5 0,15 10-47,-31-7-164,0 5 233,0 1 0,-1 1 0,-1 0 0,-1 1 0,0 2 0,-2-1 0,0 2 0,-2 0 0,17 37 0,22 84 241,-47-115-236,4 79 159,-5 110-1,-3-50 56,-1-159-220,0 0 0,0 0 0,1 1 1,0-1-1,4 11 0,-5-18-20,0 0-1,-1 0 1,1 0-1,0 1 1,0-1-1,0-1 0,0 1 1,1 0-1,-1 0 1,0 0-1,1 0 1,-1-1-1,1 1 1,0-1-1,-1 1 1,1-1-1,0 0 0,0 0 1,0 0-1,0 0 1,0 0-1,0 0 1,0 0-1,0-1 1,0 1-1,1-1 0,-1 1 1,3-1-1,6-1-135,-1-1 0,1-1-1,-1 1 1,0-2-1,0 1 1,-1-1 0,1-1-1,-1 0 1,10-7-1,15-12-1348,34-31-1,-30 22-99,48-38-8828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9:53.148"/>
    </inkml:context>
    <inkml:brush xml:id="br0">
      <inkml:brushProperty name="width" value="0.025" units="cm"/>
      <inkml:brushProperty name="height" value="0.025" units="cm"/>
    </inkml:brush>
  </inkml:definitions>
  <inkml:trace contextRef="#ctx0" brushRef="#br0">1 42 1080,'74'-10'5433,"-36"3"-3742,78 1-2615,-11 1 1014,-39 8 4933,-36-1-4462,-1-2 1,1-1-1,41-7 0,39-1-190,83 20 1080,33 0-104,-52-19-1007,-161 7-279,1 1-1,-1 1 0,20 3 0,1 0 235,29 1-260,-12 2-120,127 18 451,-140-21-51,1-2 0,-1-1 0,43-5 0,-2 0-208,-20 0-162,115 4 606,21 25-786,-12 0 303,-110-22 48,137-14-1,26-2-99,-202 15-19,38 8-1,-3-1 6,14-2 129,126-3 0,-141-10-3,3 0-106,1 2 0,109 9 0,41 25 232,-181-24-254,-12-2 0,0-2 0,44 0 0,254-42 448,-132 19-557,-13 19 184,-138 2-78,196-3 318,-132 1-375,80 4-602,-182-1 1142,-4-1-938,0 1 0,1-1 0,-1 0 0,1 0 0,-1 0 0,0 0 0,1 0 0,-1-1 0,0 1 0,1-1 0,-1 1 0,0-1 0,0 0 0,1 0 1,2-1-1,12-9-9202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9:53.965"/>
    </inkml:context>
    <inkml:brush xml:id="br0">
      <inkml:brushProperty name="width" value="0.025" units="cm"/>
      <inkml:brushProperty name="height" value="0.025" units="cm"/>
    </inkml:brush>
  </inkml:definitions>
  <inkml:trace contextRef="#ctx0" brushRef="#br0">0 1 11480,'0'0'0,"10"0"0,7 0 0,10 0-8136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59:54.713"/>
    </inkml:context>
    <inkml:brush xml:id="br0">
      <inkml:brushProperty name="width" value="0.025" units="cm"/>
      <inkml:brushProperty name="height" value="0.025" units="cm"/>
    </inkml:brush>
  </inkml:definitions>
  <inkml:trace contextRef="#ctx0" brushRef="#br0">1 14 10672,'0'0'2040,"8"16"-680,10 11-879,-14-22-318,0 0 0,1-1 1,-1 1-1,1-1 0,0 0 0,0 0 1,1 0-1,-1-1 0,1 0 0,0 0 1,0-1-1,0 1 0,12 2 0,1-2-15,0 0-1,1-1 0,24-1 0,-1 0-225,0 0 155,0-1 0,51-6 1,124-15 293,-154 17-330,220-22 498,82-5-148,-4 13 500,-303 17-876,0 2 0,0 3 0,-1 2 0,71 17 0,-109-19 209,1-2 1,-1 0 0,41-1-1,-20-2-228,392 22 452,-378-17-448,101-7 74,-50-8-55,-51 4-5,0 2 1,87 4-1,-88 6 49,1-3-1,-1-2 1,0-3-1,0-2 1,73-16-1,-88 11-2,0 2 0,1 2-1,0 1 1,0 2 0,0 2 0,76 7 0,-68 3-60,-17-4-19,223 54 188,-84-17-151,-150-37 95,-2 0-416,-3-4-3510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01:00.696"/>
    </inkml:context>
    <inkml:brush xml:id="br0">
      <inkml:brushProperty name="width" value="0.025" units="cm"/>
      <inkml:brushProperty name="height" value="0.025" units="cm"/>
    </inkml:brush>
  </inkml:definitions>
  <inkml:trace contextRef="#ctx0" brushRef="#br0">646 66 6008,'-5'36'297,"3"-28"4159,13-39-2760,4-8-651,-13 37-793,-13-28 980,10 28 22,-2 1-915,0 0-319,0 0-1,0 0 0,0 1 0,0-1 0,-1 1 0,1 0 1,0 0-1,0 0 0,0 0 0,0 1 0,-1-1 0,1 1 1,0 0-1,0 0 0,0 0 0,0 0 0,0 0 0,1 1 1,-1-1-1,0 1 0,0 0 0,1 0 0,-5 3 0,-129 86 747,88-55-465,-36 30 323,75-58-626,0 1 0,1 0 0,0 1 0,0 0 0,1 0 1,-8 16-1,-52 85 762,65-105-899,0 6 106,1-10 55,22 35 558,-8-17-625,1-1 0,0 0 0,2 0 0,0-2 0,26 22 0,5-4 44,48 41 38,-87-68-37,0 1 0,0-1 0,-1 1 0,0 0 0,0 1 0,-1-1 0,0 1 0,5 13 0,25 61 24,-34-79-20,0 0 1,-1 0-1,0 0 1,1 1-1,-2-1 1,1 1-1,-1-1 1,0 0 0,-1 9-1,1 12 1,8 26 12,-6-39-12,1 0-1,-2 1 1,0-1 0,-1 20-1,-2 44 15,2-60-13,0 0 0,-1 0 0,0 0 0,-2 0 0,-4 18 0,-11 12 66,-2 0-1,-3-1 0,-1-2 1,-45 63-1,-15-3-703,47-62 842,14-14-164,-1-2 1,-2 0 0,0-2-1,-2-1 1,-1-1 0,-42 24-1,58-38-220,10-6 192,-1 1 1,1-1-1,-1 0 1,1-1-1,-1 1 0,0-1 1,0 1-1,0-1 1,0 0-1,-5 0 0,8-1 306,2-1-642,1 0 335,-1 0-1,1 1 1,0-1 0,-1 0-1,1 0 1,0 1-1,-1-1 1,1 1-1,0 0 1,0-1 0,-1 1-1,3 0 1,1-1 105,39-6-305,1 3 0,0 1 0,73 4 0,-114 0 179,-1 0 0,1 0 0,0 0 0,-1 0 0,1 0-1,-1 1 1,1 0 0,-1-1 0,1 1 0,-1 1 0,0-1 0,0 0-1,0 1 1,0-1 0,4 7 0,2 2 13,-1 0 0,11 19 1,-14-23 8,3 9 54,0 0 0,-1 0 0,0 1 0,-1-1 0,-1 1 0,3 22 0,6 17-12,3 16 203,-3 1-1,6 84 0,-9-59 214,-3-42-443,1-3-33,1-2 0,-6-35-146,0-1-1,1 1 0,1-1 1,0-1-1,16 28 0,-15-37-413,0-5 483,1 0-1,-1 0 0,0 0 0,1-1 0,-1 0 0,0 0 1,0-1-1,0 0 0,0 0 0,0 0 0,0-1 0,6-4 1,18-10-172,35-26-1,-46 30 75,52-36-885,117-74-3002,-60 47 791,-18 10-2882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03:38.899"/>
    </inkml:context>
    <inkml:brush xml:id="br0">
      <inkml:brushProperty name="width" value="0.025" units="cm"/>
      <inkml:brushProperty name="height" value="0.025" units="cm"/>
    </inkml:brush>
  </inkml:definitions>
  <inkml:trace contextRef="#ctx0" brushRef="#br0">3737 546 12464,'3'14'-252,"-3"-5"1530,-14-21 101,-11-13-894,-1 1 1,-1 1-1,-1 1 1,-1 2-1,-1 1 1,-1 1-1,-46-19 1,62 31-383,7 3 87,0 0 1,1 0 0,-1-1-1,1 0 1,0 0-1,-13-10 1,7 5-98,0 1 0,0 0 0,-1 1 0,-21-8 0,20 9-103,-83-36 231,-2 5 1,-109-26 0,61 29-869,80 13 604,0 3 0,0 3-1,-130-11 1,106 20 181,-51-1 27,92 4-64,35 1-106,0 1 0,-31 3 0,-43 7-35,43-5 152,-64 14 0,77-11-17,-1 0 1,-61 2-1,37-3-209,0 2 1,1 2 0,0 3-1,-61 23 1,119-36 113,-152 38 17,-49 16 1,135-29-28,0 4 0,2 2 1,2 3-1,-91 65 1,105-65 61,0 3 0,-77 79 0,85-72-548,14-17 686,2 2-1,-29 42 1,44-53-285,1-1 0,1 1 0,0 1 0,2-1 0,0 1 0,1 0 0,1 1 0,-2 28 0,5-26 15,1-1 0,0 1 0,2-1 0,0 1-1,2-1 1,13 39 0,-7-36 126,0-1 0,1 0 0,2-1 0,31 40 0,-23-33 17,5 4 16,1-1-1,35 29 0,38 44-98,-80-80 10,1 0 0,1-2 0,36 29 0,-40-38 22,0-2-1,1 0 1,0-1-1,1 0 1,38 12-1,-40-16 1,37 9 330,96 15 66,365 39 534,-374-55-726,13 4-25,308 19 532,-382-40-736,152-26 0,74-36 275,-240 48-165,0-2 0,-1-3 0,-2-3 0,0-3 0,117-68 0,-106 49 20,-31 20-42,-1-2-1,-1-2 1,-2-1 0,46-46 0,-61 49-37,-2 0 1,-1-2 0,21-34-1,-37 52-46,0 1 0,-2-1 0,1-1 0,-1 1-1,-1-1 1,-1 0 0,1 0 0,-2 0 0,0 0-1,0 0 1,-2-1 0,0-16 0,-2 11 13,-1 1 0,-7-23 0,-3 12-3,-12-6-151,0 2 1,-48-47-1,-73-59-547,112 108 598,6 7-91,-1 2-1,-1 1 1,-1 1-1,-37-18 1,-132-51-394,154 70 485,-72-26-977,-206-50 0,283 89-1137,-250-14-2053,24 3-3815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03:39.921"/>
    </inkml:context>
    <inkml:brush xml:id="br0">
      <inkml:brushProperty name="width" value="0.025" units="cm"/>
      <inkml:brushProperty name="height" value="0.025" units="cm"/>
    </inkml:brush>
  </inkml:definitions>
  <inkml:trace contextRef="#ctx0" brushRef="#br0">5054 519 14432,'9'7'114,"-14"-7"160,-21-9 328,-46-28 89,41 21-630,-47-19 1,-96-38 86,138 58-148,-54-14 0,22 8 0,-240-60-238,68 21 21,134 32 108,-156-22 1,178 36 28,-81-11 345,-279-5 22,322 27-581,-230 26 0,205-6 21,76-11 66,0 3-1,-116 32 1,164-34 189,-25 9-99,0-2 1,-70 10-1,24-16 108,51-3 269,-506 104 548,450-80-552,1 5 1,-171 84 0,218-90-80,1 3 0,2 1 0,-55 48 0,67-48-51,2 1 0,1 2 0,-38 52 0,56-66-76,1 0-1,0 1 1,2 1 0,1 0-1,0 1 1,2 0 0,-11 44-1,19-57-5,0 0 0,0-1-1,2 1 1,-1 0 0,1 0-1,0 0 1,1 0 0,1-1-1,0 1 1,4 10 0,8 17 185,27 48 0,-30-62-116,8 11 42,2-1-1,1 0 0,33 36 1,-30-46 93,178 126 93,-153-119-148,239 113 122,-225-118 100,702 189 283,-465-175-515,-114-19 101,-62-7 22,0-5 0,188-11 1,-74-10 119,402-30 288,-522 31-652,-66 3 18,667-160 16,-646 145-103,272-88 120,-248 76 11,117-60 1,-187 80 61,37-25 0,-31 18-131,81-57-13,-61 39-41,71-69 0,-107 90 0,-1 0 1,0-2 0,-2 0 0,0-1 0,-1-1 0,17-37 0,-31 58-49,0-1-1,-1 1 1,1 0 0,-1-1 0,0 1 0,0 0-1,0-1 1,0 1 0,0-1 0,-1 1 0,1 0-1,-1-1 1,1 1 0,-1 0 0,0-1 0,0 1-1,0 0 1,0 0 0,0 0 0,0 0 0,-1 0-1,1 0 1,-1 0 0,-2-2 0,-4-6-30,-79-112-1155,84 117 990,-1 1 0,0 0 0,0 0 0,0 0 0,0 0 0,-7-4 0,-120-93-1451,-88-59-862,-109-81-8524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30.123"/>
    </inkml:context>
    <inkml:brush xml:id="br0">
      <inkml:brushProperty name="width" value="0.025" units="cm"/>
      <inkml:brushProperty name="height" value="0.025" units="cm"/>
    </inkml:brush>
  </inkml:definitions>
  <inkml:trace contextRef="#ctx0" brushRef="#br0">469 299 9688,'0'1'13,"0"-1"1,1 0 0,-1 0 0,0 1 0,0-1-1,1 0 1,-1 0 0,0 0 0,1 0-1,-1 1 1,0-1 0,1 0 0,-1 0-1,0 0 1,0 0 0,1 0 0,-1 0-1,0 0 1,1 0 0,-1 0 0,0 0-1,1 0 1,-1 0 0,0 0 0,1 0-1,-1 0 1,0 0 0,1-1 0,-1 1 0,0 0-1,1 0 1,-1 0 0,0 0 0,1-1-1,7-14 1153,4-33 1536,-7 25-1973,-4 18-672,5-13 304,-1-1-1,3-34 1,-7 48-296,-1 0 0,0-1-1,0 1 1,-1-1 0,1 1 0,-1 0 0,0-1 0,-1 1 0,1 0 0,-1 0 0,0 0-1,-1 0 1,1 0 0,-6-8 0,6 11-97,0-1 0,0 0 0,-1 1 0,1 0 0,0-1 0,-1 1 0,1 0 1,-1 0-1,0 0 0,0 1 0,0-1 0,0 1 0,-5-3 0,2 3-11,1 1-1,-1-1 1,1 1 0,-1 0 0,1 1 0,0-1 0,-1 1-1,-7 2 1,-2 2 42,0 1 1,0 0-1,1 1 0,0 0 1,0 1-1,-15 13 0,-3 0-10,19-11 19,1 0 0,0 1 1,1 0-1,1 1 0,-1 0 0,2 1 0,0 0 0,-9 17 1,4-4 56,1 1 0,2 1 1,1 0-1,-7 29 1,15-50-63,-1 1 34,0 0-1,0 0 1,-1 0-1,0 0 1,-6 8-1,9-15-41,1 1 4,-1-1 0,1 1 1,-1-1-1,1 1 0,0-1 1,0 1-1,0 0 0,0-1 1,0 1-1,0-1 0,0 1 1,0 0-1,1-1 0,-1 1 1,1-1-1,-1 1 0,1-1 1,-1 1-1,1-1 0,0 0 1,1 2-1,2 6-2,3 12 83,1-1-1,0 0 1,2 0 0,0-1-1,2-1 1,0 1 0,0-2-1,2 0 1,0 0-1,17 14 1,163 121 756,138 136-151,-308-263-698,0 1-1,-2 1 0,19 31 1,-37-51 18,0 0 1,-1 0-1,0 0 1,0 0-1,-1 0 1,0 0-1,0 1 0,-1 0 1,0-1-1,0 1 1,0-1-1,-1 1 1,-1 0-1,1-1 1,-1 1-1,0 0 1,-1-1-1,0 1 1,0-1-1,-1 0 0,-3 8 1,-8 14-3,-1 0 1,-2-1-1,-33 43 0,27-40-387,-15 19 454,-90 89 0,-58 30 57,57-69-242,44-38 68,58-40 82,-2-1 0,0-2 0,-49 23 0,76-41 169,6-3-224,24-11 25,1 1 0,1 1 0,0 1 0,0 2 0,1 1 0,0 1 0,0 2 0,33-1-1,-37 6-16,0 1-1,0 2 0,-1 0 1,1 2-1,-1 1 0,0 0 1,25 13-1,-36-10 66,7 12-44,-1 1 0,-1 0 0,-1 2 0,-1 0 1,-2 1-1,0 1 0,-1 1 0,-2 0 0,-1 0 0,-2 2 0,0-1 0,-2 1 0,-1 0 0,-2 1 0,-1 0 0,1 59 0,-7-26 49,-3-1 0,-17 86 0,-42 118 274,6-53-112,55-201-228,0-1 0,1 0 0,1 0 0,0 1 0,0-1 0,1 1-1,1-1 1,4 23 0,-4-23-36,-1-9-23,1 0-1,-1 0 1,1-1-1,-1 1 1,1 0-1,0-1 1,0 1-1,0-1 0,0 1 1,0-1-1,1 0 1,-1 1-1,4 2 1,12 16-1486,34 29 1,12 14-9088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1:10.667"/>
    </inkml:context>
    <inkml:brush xml:id="br0">
      <inkml:brushProperty name="width" value="0.025" units="cm"/>
      <inkml:brushProperty name="height" value="0.025" units="cm"/>
    </inkml:brush>
  </inkml:definitions>
  <inkml:trace contextRef="#ctx0" brushRef="#br0">1 114 992,'11'-2'1443,"-1"-1"0,1-1 1,0 1-1,18-11 0,25-9 3175,-19 15-4614,0 2 0,43-1 0,-38 5 210,77 9-1,0 0 91,188-20-361,3-1 901,-188 22-565,-74-3-87,47-1-1,-31-7-136,321 8 1044,-286-1-861,-11 2-191,28 1 13,-34-9-16,92 3 84,176-1-167,0-23 618,-273 13-691,249-21-143,-312 32 253,0 0 1,-1 0-1,1 1 0,17 5 1,-18-4 1,1 0 1,-1-1-1,23 1 0,9 1-41,-37-2 24,-1-1 1,1 0-1,0 0 0,-1-1 0,1 0 1,0 0-1,-1 0 0,1-1 0,0 1 1,-1-1-1,1-1 0,-1 1 0,1-1 1,-1 0-1,5-3 0,-6 3 12,0 0-1,0 0 0,-1 0 1,1 0-1,0 1 0,1-1 1,-1 1-1,0 0 0,0 0 1,7 0-1,-2 1 24,0 1 0,1 0 0,-1 0 0,14 5 0,-21-6-424,-6 2-330,1-1 857,0 1 0,-1-1 0,0 0 0,1-1 0,-1 1 0,0-1 0,-5 1-1,5-1-185,-314 31 52,133-24 33,62-4-4,-339 31 418,329-24-434,-114 5 0,-18-3 344,-52-1 106,-169 11 275,368-11-658,70-6-61,-186 25 58,105-10 496,25-5-544,32-3-54,34-1-278,36-9-458,21-6 222,-7 1-308,-1-1-1,1 0 1,-1-1-1,0 0 0,19-12 1,11-6-6920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1:12.999"/>
    </inkml:context>
    <inkml:brush xml:id="br0">
      <inkml:brushProperty name="width" value="0.025" units="cm"/>
      <inkml:brushProperty name="height" value="0.025" units="cm"/>
    </inkml:brush>
  </inkml:definitions>
  <inkml:trace contextRef="#ctx0" brushRef="#br0">1 192 5656,'7'-25'64,"0"-4"-2219,20 42 165,-19-10 2320,-1 0-1,1-1 1,0 0 0,0 0 0,0 0 0,0-1 0,0-1 0,9 1 0,68-9 2689,-4 0-1596,-40 6-857,45-7-1,-58 4-106,-1 2 1,1 0-1,-1 3 0,49 3 0,-53 0-211,0-2 1,1 0-1,-1-2 1,0-1-1,39-7 1,-1-1-211,321-45 734,-293 44-774,48-3 351,5-1 157,42 0 346,-34 13-290,-23-1-439,150 17 0,188 15 209,-302-40-322,-32 7 0,158 1 388,-199 2-118,-54 0-263,1 1 0,0 2 1,58 10-1,-34 8 92,-45-13-70,1-1 0,26 5 1,93 2 207,-90-10-155,70 13 1,-53-5-141,63 3 0,-30-5-110,124 1-27,-109-9 276,142 0 32,-121-2-160,-72 1 35,193 10-139,-19 1 16,-159-10 120,138-2 52,-126-6 125,248-10 278,-180 15-354,131 3-340,-224 1 193,-33-2 68,1 1-1,-2 2 1,42 8-1,-6 2 18,0-3 1,1-3-1,100-2 1,25 3 71,-125-5 140,112-8 0,-171 4-253,1 0 1,-1 1-1,1-1 0,-1 2 1,1-1-1,-1 1 0,0 0 1,1 0-1,-1 1 0,0 0 1,1 0-1,9 5 0,-13-5 26,0 0-1,1 0 0,-1-1 0,1 1 0,0-1 0,0 0 0,-1 0 0,1 0 0,0 0 1,0-1-1,0 1 0,0-1 0,0 0 0,-1-1 0,1 1 0,0 0 0,0-1 0,0 0 1,0 0-1,-1 0 0,1-1 0,0 1 0,4-3 0,-7 3-103,-3-28-7075,-1 4-1033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1:28.105"/>
    </inkml:context>
    <inkml:brush xml:id="br0">
      <inkml:brushProperty name="width" value="0.025" units="cm"/>
      <inkml:brushProperty name="height" value="0.025" units="cm"/>
    </inkml:brush>
  </inkml:definitions>
  <inkml:trace contextRef="#ctx0" brushRef="#br0">0 13 4128,'1'-1'139,"0"0"0,0 0 1,0 0-1,0 0 0,1 0 0,-1 0 1,0 0-1,0 0 0,0 1 0,1-1 1,-1 1-1,0-1 0,1 1 0,-1-1 0,1 1 1,-1 0-1,1-1 0,-1 1 0,0 0 1,1 0-1,2 0 0,29 12 1988,-24-7-1912,13 4-61,1 0 0,0-2-1,1 0 1,-1-2 0,1-1 0,0 0-1,0-2 1,41-1 0,-40 0 78,0 0-1,0 2 1,35 8 0,-33-8 387,-1-2 1,1-1-1,34-3 1,-9 0-209,10 3-256,76 0 643,-84 2-667,-23-1-20,0-1 1,50-7 0,-48 2-130,0 2 1,0 0 0,-1 3 0,1 0 0,54 9 0,-71-7 167,0 0 0,0-2 0,30-2 0,-35 1-145,0 0 0,0 1 0,0 0 0,0 0 0,0 1 0,0 1 0,0 0 0,0 0 0,15 6 0,-14-3 30,0-2-1,0 1 0,0-2 0,0 0 0,0 0 0,1-1 0,-1 0 0,1-1 0,-1-1 0,17-2 0,-12 1 21,37 1 168,-1 2 1,65 9 0,-60-4 24,80-1-1,-114-6-247,-9 0 0,1 0 0,-1 1 0,1 0 0,0 2 0,-1-1 0,29 9 0,-4 1 26,0-1-1,65 8 0,-5-20 255,91 11-220,-83-7 263,24-1 191,23 1 8,13 11-544,237 14-75,-188-33 196,22 1 134,-89 5-215,-99 0-24,72-10-1,-88 5 31,1 2-1,-1 1 0,1 2 0,-1 1 0,38 6 0,-46 0-35,1-2 0,0-1 0,0-2 0,-1 0 0,1-2 0,53-6 0,-34-1 31,0 3-1,85 2 0,93 22 83,-7-1-49,-133-17-56,48 3-12,-95-3-60,65-6-1,17 0 304,-14 8-111,136-12 1,-67 2 27,-150 4-117,1-1 0,31-8-1,13-2-41,76 2 174,-143 11-141,0-1 0,0 1 0,1-1 0,-1 1 0,0 0 0,0 0 0,1 1 1,-1-1-1,0 1 0,5 0 0,5 3-222,-11-4 625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1:41.389"/>
    </inkml:context>
    <inkml:brush xml:id="br0">
      <inkml:brushProperty name="width" value="0.025" units="cm"/>
      <inkml:brushProperty name="height" value="0.025" units="cm"/>
    </inkml:brush>
  </inkml:definitions>
  <inkml:trace contextRef="#ctx0" brushRef="#br0">5086 898 7448,'4'-3'-37,"-1"0"0,1 0 1,-1 0-1,0-1 0,0 1 0,0-1 1,-1 0-1,1 1 0,-1-1 0,0-1 1,0 1-1,-1 0 0,1 0 0,-1-1 1,0 1-1,0-1 0,1-8 0,-2 10-11,0 0-1,-1 0 1,1 0-1,0 0 1,-1 0-1,0 0 0,0 0 1,0 1-1,0-1 1,-2-3-1,-3-10 90,-27-86 1166,32 100-1027,0-1 0,0 1 1,-1 0-1,1-1 0,0 1 0,-1 0 1,0 0-1,1 0 0,-1 0 0,0 0 1,0 1-1,-2-3 0,-6-4 163,0-4-188,-29-21-503,-17-6 469,-1 3 1,-2 3-1,-122-50 0,-214-47 1230,285 104-638,-2 4 1,-220-11-1,155 16-160,94 7-546,0 3-1,-139 8 1,-582 106-18,621-79 409,-120 29-1180,125-21 1267,-351 93 619,461-109-929,23-8-34,-1 2 1,-67 32-1,-328 206 577,374-207-537,11-1-136,19-8-9,1 1 0,2 2-1,2 2 1,2 0 0,1 2-1,-39 81 1,62-109-32,0 0-1,1 1 1,1 0 0,0 0 0,1 0-1,1 0 1,1 0 0,0 1 0,1-1 0,0 0-1,4 20 1,1-6 36,2 0-1,0 0 1,2-1-1,25 56 0,-12-42 63,1-1-1,3-1 0,1-1 0,2-2 1,2 0-1,1-2 0,2-2 0,1-1 0,2-1 1,1-3-1,80 49 0,265 105 774,-334-165-1049,227 63 107,298 48 0,173-15 627,-578-94-269,258 28 226,-363-43-530,64 7-14,136-7 0,188-37 31,-135-25 67,-253 44-15,22-8-43,-1-3 0,-1-4 0,-2-4 0,106-55 0,-144 62-13,74-54 0,-78 51 135,164-123 63,-163 116-238,184-199-143,-176 177-36,-3-1 0,68-115 0,-99 146 200,-2-1 0,-1-1-1,-2-1 1,0 1 0,-2-1 0,-2-1-1,0 0 1,-2 1 0,-2-1-1,0-1 1,-2 1 0,-2 0-1,-1 0 1,-1 0 0,-1 1 0,-2-1-1,-1 1 1,-2 0 0,0 1-1,-22-40 1,4 16 28,-4 0-1,-47-60 1,54 82-20,-2 1-1,-1 1 1,-2 2 0,-46-35-1,-12 0-92,-3 4-1,-2 4 1,-3 4-1,-2 5 0,-2 3 1,-1 5-1,-2 4 1,-125-22-1,-194-13-1585,-217-1-8386,408 55 8620,-132-11-904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1:46.235"/>
    </inkml:context>
    <inkml:brush xml:id="br0">
      <inkml:brushProperty name="width" value="0.025" units="cm"/>
      <inkml:brushProperty name="height" value="0.025" units="cm"/>
    </inkml:brush>
  </inkml:definitions>
  <inkml:trace contextRef="#ctx0" brushRef="#br0">0 338 10672,'34'-20'104,"-34"20"-72,0 0 0,1 0 0,-1 0 0,1 0 1,-1 0-1,1 0 0,-1 0 0,0 0 0,1 0 0,-1 0 1,1 1-1,-1-1 0,0 0 0,1 0 0,-1 0 0,1 0 1,-1 1-1,0-1 0,1 0 0,-1 0 0,0 1 0,1-1 1,-1 0-1,0 0 0,0 1 0,1-1 0,-1 1 1,0-1-1,0 0 0,1 1 0,-1-1 0,0 0 0,0 1 1,0-1-1,0 1 0,0-1 0,0 0 0,1 1 0,-1-1 1,0 1-1,0 0 0,5 23 1050,-5-19-897,2-2-141,-1 0-1,0-1 0,1 1 0,-1-1 1,1 0-1,0 1 0,0-1 1,0 0-1,0 0 0,0 0 1,0 0-1,1-1 0,-1 1 1,1-1-1,-1 1 0,1-1 0,-1 0 1,1 0-1,3 1 0,47 11-182,-51-12 123,122 12-1900,48-14 3389,-53-1-347,348-29 360,-182 6-1122,100-16-185,-217 18-16,241-1 0,35 4 75,-425 18-237,263-36-25,-141 16-32,58-17-914,-137 26 1003,108-32 1001,-128 33-990,168-50-2101,-201 59-4126,-1-2 3458,3-1 1647,8-3-1082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1:46.765"/>
    </inkml:context>
    <inkml:brush xml:id="br0">
      <inkml:brushProperty name="width" value="0.025" units="cm"/>
      <inkml:brushProperty name="height" value="0.025" units="cm"/>
    </inkml:brush>
  </inkml:definitions>
  <inkml:trace contextRef="#ctx0" brushRef="#br0">491 52 992,'-428'-40'8693,"367"29"-5246,59 11-1950,6 0-901,125 11 759,114 5 666,-100-7-1673,195 37-1,-168-19-341,112 23 339,-181-33-344,34 4-4,-61-12-9,-34-4 8,54 2 0,408-9 516,-447 5-569,-33-1-15,0-2-1,44-3 0,-15 2-1150,-27 2-2303,-5-22 561,-14 14 1041,1 1 1012,-2-1 1,1 0-1,-1 0 1,0 0-1,5-12 1,8-18-996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1:47.309"/>
    </inkml:context>
    <inkml:brush xml:id="br0">
      <inkml:brushProperty name="width" value="0.025" units="cm"/>
      <inkml:brushProperty name="height" value="0.025" units="cm"/>
    </inkml:brush>
  </inkml:definitions>
  <inkml:trace contextRef="#ctx0" brushRef="#br0">437 81 10040,'-78'26'2802,"76"-25"-2250,-1 0 176,3-1-607,0 0 0,0 0 0,0 0 0,0 0 0,0-1 0,0 1 0,0 0-1,0 0 1,0 0 0,0 0 0,0 0 0,0 0 0,0 0 0,0 0 0,0 0 0,0-1-1,0 1 1,0 0 0,0 0 0,-1 0 0,1 0 0,0 0 0,0 0 0,0 0 0,0 0 0,0 0-1,0 0 1,21-16 541,33-18-660,-33 24 48,0 2 0,1 0-1,0 1 1,0 1 0,0 1-1,30-3 1,-13 5-52,0 1 1,69 7-1,-88-2 98,0 1-1,0 1 1,0 1 0,-1 1-1,26 13 1,-15-7 17,26 12-133,-2 3 0,-1 1 0,-1 3-1,53 43 1,-66-43-15,-2 1 0,-1 2 0,-2 1-1,-2 1 1,43 65 0,-56-74-12,-1 2 1,-1 0-1,-2 1 1,-1 0-1,-1 1 1,11 47-1,-18-57 54,-1 2 0,0-1-1,-2 0 1,-1 1 0,-1-1-1,-3 30 1,0-33 2,-20 112 66,18-115-57,0-2-1,-2 1 0,1 0 1,-2-1-1,-16 28 0,11-25 17,-39 46 399,-288 318 401,-21 7-299,235-261-561,6 6 0,-153 222-1,115-141-3814,88-139 1615,-37 45-7174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2:55.779"/>
    </inkml:context>
    <inkml:brush xml:id="br0">
      <inkml:brushProperty name="width" value="0.025" units="cm"/>
      <inkml:brushProperty name="height" value="0.025" units="cm"/>
    </inkml:brush>
  </inkml:definitions>
  <inkml:trace contextRef="#ctx0" brushRef="#br0">800 1 8792,'-11'10'168,"0"-1"1,-1 1-1,0-2 1,-1 0 0,0 0-1,0-1 1,-1-1-1,0 0 1,-20 5-1,-10 6 727,-48 17 2170,85-31-2992,1 0 1,-1 0-1,1 0 1,0 1-1,-11 8 1,-20 12 221,26-19-182,-2 1-57,-1 0-1,1 1 0,1 0 0,-1 1 1,1 0-1,0 1 0,1 1 0,-11 11 1,14-9 99,-1 0 1,2 0 0,-1 1 0,2 0 0,0 1 0,0-1 0,2 1 0,-1 0-1,2 1 1,0-1 0,1 1 0,0-1 0,1 1 0,1 0 0,0-1 0,1 1-1,0 0 1,1-1 0,1 1 0,0-1 0,7 16 0,7 20-35,-2 0 0,9 58-1,-20-94-78,0 1-1,0-1 0,11 23 0,1 0 44,21 55 227,-19-49-27,25 83-1,-30-75-223,-3 1-1,-1 0 1,2 65 0,-12-100 83,0 0 1,-1 0 0,0 0-1,-2 0 1,-5 17 0,6-22-148,0-1 0,-1 0 0,0-1 0,-1 1 0,0-1 0,-1 1 0,0-2 0,0 1 0,-1-1 0,0 0 0,-1 0 0,0 0 0,-1-1 0,1-1 0,-1 0 1,-1 0-1,1 0 0,-17 7 0,3-2 18,-1-2 1,0 0-1,0-1 0,-1-2 1,0 0-1,-44 5 1,56-11-50,0 0 1,0 0 0,0-1-1,0-1 1,0 0 0,-19-4-1,30 5 26,4-3-119,-1 1 115,0 0 0,1 0 0,0 1 0,-1-1-1,1 0 1,0 0 0,0 1 0,0-1-1,0 1 1,3-2 0,4-3-1,5-3-6,2 1 1,-1 0-1,1 1 1,1 1-1,-1 1 1,18-4-1,-20 5 30,-8 3-37,-1 0 0,1 1 0,0-1 0,0 1 0,0 0 0,-1 1 0,1 0 0,0 0 0,0 0 0,-1 0 0,9 4 0,-12-4 45,0 0 0,0 1 0,0-1 0,0 1 0,-1-1 1,1 1-1,-1-1 0,1 1 0,-1 0 0,1 0 0,-1 0 0,0 0 0,0 0 0,1 4 0,10 28 350,-9-16-396,-1 0 1,-1 1 0,0-1-1,-2 0 1,0 0 0,-1 1-1,-1-1 1,0 0-1,-1-1 1,-1 1 0,-1-1-1,-14 29 1,-90 274 1089,107-309-925,1 0 1,0 0 0,1 0 0,0 15 0,0-9-105,1-15-29,-1 0 0,1 0 0,0 1 0,0-1 0,0 0 0,1 0 0,-1 0 1,0 1-1,1-1 0,0 0 0,-1 0 0,1 0 0,0 0 0,0 0 0,2 2 0,1 5 7,-1-4 35,-1 1 0,1-1 1,0 0-1,1 0 0,-1 0 0,1 0 1,0-1-1,0 0 0,0 1 0,1-2 0,9 8 1,32 12 2,-24-16-47,1-2 0,39 5 0,-61-10-2,5 1 9,0 0 0,0 0 0,-1-1 0,1 0 0,0 0 0,0 0 1,8-2-1,5-2 2,47-5-3,-6-6-133,95-37-1,-102 32-479,-1-2 0,-1-3 0,94-61 0,-137 79 331,0 0 0,0-1-1,-1 1 1,0-1 0,0-1 0,-1 0-1,0 1 1,0-2 0,7-16 0,8-32-5489,10-51-452,-4 9 3388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2:56.897"/>
    </inkml:context>
    <inkml:brush xml:id="br0">
      <inkml:brushProperty name="width" value="0.025" units="cm"/>
      <inkml:brushProperty name="height" value="0.025" units="cm"/>
    </inkml:brush>
  </inkml:definitions>
  <inkml:trace contextRef="#ctx0" brushRef="#br0">0 191 6456,'9'-1'375,"0"0"1,0-1-1,-1 0 1,13-5-1,-19 7 1408,10-6 1355,73-25-528,154-36 0,-179 56-2449,1 3 0,102-2 1,-130 9-153,133-14 13,14 0-1,-62 3-54,-109 12 192,-9-1-191,1 1 0,0 0 0,0 0 0,0 0 0,0 0 0,-1 0 0,1 0 0,0 0 0,0 0 0,0 0 0,0 0 0,-1 0 0,1 1 0,0-1 0,0 0 0,-1 1 0,1-1 0,0 0 0,0 1 0,-1-1 0,1 1 0,0-1 0,-1 1 0,1-1 1,-1 1-1,1 0 0,0-1 0,-1 1 0,1 0 0,-1-1 0,0 1 0,1 0 0,-1 1 0,1 0-3,0 0 0,-1 0 0,0 0 0,1 0 0,-1 0 0,0 0 0,0 0 0,0 0 0,-1 0 0,1 0 0,0 0 0,-1 0 0,1 0 0,-1 0 0,-1 3 0,-14 30-913,13-31 619,-11 20-854,-2-1 0,-32 35 0,35-43 1022,-10 11-2733,18-21 2670,-1 1 0,2-1 0,-1 1 0,1 0 0,-1 0 0,2 1 0,-1-1 0,1 1 0,-4 9 0,5-9-30,-1-1 0,0 1 1,0 0-1,0-1 0,-1 0 1,0 0-1,-1 0 0,1 0 1,-1-1-1,0 1 0,-10 7 0,13-11 218,-99 86 268,82-65 166,18-20-362,-1-1 1,1 0-1,-1 0 1,1 1-1,-1-1 1,0 0 0,0 0-1,0-1 1,0 1-1,0 0 1,-1-1-1,1 1 1,0-1 0,-4 2-1,-54 9 456,2-1-205,16 3-3182,-8 1 5119,-1-3 8866,74-17-10099,216-61 390,-4 0-257,-52 31-908,-165 33-150,0 0-1,31 1 0,-32 1-162,-1-1 0,0 0 0,21-4 0,2 4 260,-37 2 273,-16-4-4353,1-1 1713,-4-3-7409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2:57.415"/>
    </inkml:context>
    <inkml:brush xml:id="br0">
      <inkml:brushProperty name="width" value="0.025" units="cm"/>
      <inkml:brushProperty name="height" value="0.025" units="cm"/>
    </inkml:brush>
  </inkml:definitions>
  <inkml:trace contextRef="#ctx0" brushRef="#br0">23 0 12552,'2'2'96,"0"-1"1,0 0 0,0 1 0,0 0-1,0-1 1,0 1 0,0 0 0,0 0 0,-1 0-1,1 0 1,-1 0 0,2 3 0,-3-4-52,0 1 0,1-1 1,-1 0-1,0 1 1,0-1-1,0 0 1,0 1-1,0-1 1,0 1-1,0-1 0,-1 0 1,1 1-1,0-1 1,-1 0-1,1 1 1,-1-1-1,1 0 1,-1 0-1,0 1 1,0-1-1,1 0 0,-1 0 1,0 0-1,0 0 1,0 0-1,0 0 1,0 0-1,-3 1 1,1 0-28,1 0 84,0-1 1,0 0-1,1 1 0,-1 0 0,0-1 1,0 1-1,1 0 0,-1 0 0,1 0 1,0 0-1,0 0 0,-1 0 0,1 0 1,1 0-1,-1 1 0,0-1 0,0 0 1,0 3-1,30 0 1222,4-1-858,0-3 0,0 0 0,37-6 1,-32 3-331,-1 0 0,46 5 0,-46 1-46,-23-3-45,-1 0 0,1 0 0,0 2 0,-1 0 0,1 0 0,-1 1 0,0 1 0,21 10 0,-21-7-63,-1 0 0,0 0 1,0 1-1,-1 1 1,11 11-1,-17-14 20,1 0 1,-1 1-1,0-1 0,0 1 1,-1 0-1,0 1 0,0-1 0,-1 1 1,3 11-1,-3-7 22,-1 0 1,0 1-1,0-1 0,-2 1 0,1-1 0,-2 0 1,0 1-1,-3 18 0,-2-11 46,0 0-1,-1-1 0,-1 0 1,-16 30-1,-6-1-70,-2-2-1,-2 0 0,-2-3 1,-50 49-1,22-24-43,-73 89-950,53-58-2172,28-31 12,-5 4-6018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31.087"/>
    </inkml:context>
    <inkml:brush xml:id="br0">
      <inkml:brushProperty name="width" value="0.025" units="cm"/>
      <inkml:brushProperty name="height" value="0.025" units="cm"/>
    </inkml:brush>
  </inkml:definitions>
  <inkml:trace contextRef="#ctx0" brushRef="#br0">41 1097 13176,'-18'-2'2713,"10"10"-2509,-4 2 1849,10-12-1292,5-8-793,15-25 42,2 1-1,2 1 0,1 1 0,45-50 0,-34 42 39,25-26 72,135-116 1,148-107-1040,-163 164-113,-109 80-687,139-93-8741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3:02.787"/>
    </inkml:context>
    <inkml:brush xml:id="br0">
      <inkml:brushProperty name="width" value="0.025" units="cm"/>
      <inkml:brushProperty name="height" value="0.025" units="cm"/>
    </inkml:brush>
  </inkml:definitions>
  <inkml:trace contextRef="#ctx0" brushRef="#br0">1 513 992,'30'2'10285,"-27"-3"-9601,25-11-129,0 1 0,1 1-1,0 2 1,0 0 0,1 3 0,34-4 0,-27 8-424,-1-3 1,0-1-1,0-2 1,0-1-1,-1-2 0,49-20 1,107-29 346,-184 57-474,27-10 61,0-1 0,-1-2-1,0-1 1,45-31 0,42-21-49,79-18 284,-160 71-276,0-3-251,27-10-310,-61 26 542,1 1 0,-1 0-1,1 0 1,-1 0 0,1 0 0,-1 1 0,1 0 0,-1 0 0,1 1 0,7 1 0,-1 3-4357,-14 1-1392,-1-1 6676,-4 9-5545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3:03.307"/>
    </inkml:context>
    <inkml:brush xml:id="br0">
      <inkml:brushProperty name="width" value="0.025" units="cm"/>
      <inkml:brushProperty name="height" value="0.025" units="cm"/>
    </inkml:brush>
  </inkml:definitions>
  <inkml:trace contextRef="#ctx0" brushRef="#br0">0 525 4216,'65'-38'1700,"-27"18"7523,22-3-8759,-25 10 506,30-12 3,242-89 315,-3 4-657,-199 73-462,-13 3 38,2 4 1,140-25 0,-133 41-240,-56 2 24,-44 12-104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3:04.080"/>
    </inkml:context>
    <inkml:brush xml:id="br0">
      <inkml:brushProperty name="width" value="0.025" units="cm"/>
      <inkml:brushProperty name="height" value="0.025" units="cm"/>
    </inkml:brush>
  </inkml:definitions>
  <inkml:trace contextRef="#ctx0" brushRef="#br0">0 1 13536,'22'5'14,"19"2"5213,-21-10-5143,13 5-7,60 12 1,-89-14-79,35 10 232,-1 0-1,43 19 0,34 10 75,-36-19-289,142 41 480,-172-44-452,6 0-44,5 1 0,174 40 315,-233-58-317,-1 1 0,1-1 0,0 1-1,0-1 1,0 1 0,0 0 0,-1-1 0,1 1 0,0 0 0,0 0-1,-1 0 1,1 0 0,-1-1 0,1 1 0,-1 0 0,1 0 0,-1 0-1,0 0 1,1 0 0,-1 0 0,0 0 0,1 2 0,1 21 6,-4-9 9,0-1 1,-1 1 0,0-1 0,-1 0 0,-1 0-1,0 0 1,-1-1 0,0 0 0,-1 0 0,-10 14-1,-5 12 116,-88 148 48,30-57-465,38-57 115,-40 95-1,50-91-896,-66 113 0,-9 6-2879,9-14-5517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06.021"/>
    </inkml:context>
    <inkml:brush xml:id="br0">
      <inkml:brushProperty name="width" value="0.025" units="cm"/>
      <inkml:brushProperty name="height" value="0.025" units="cm"/>
    </inkml:brush>
  </inkml:definitions>
  <inkml:trace contextRef="#ctx0" brushRef="#br0">1696 1208 10312,'-2'0'279,"-1"0"1,1 0 0,-1-1 0,1 0-1,-1 1 1,1-1 0,-1 0 0,1 0 0,0 0-1,-1-1 1,1 1 0,0-1 0,0 1-1,0-1 1,0 1 0,0-1 0,1 0-1,-1 0 1,0 0 0,1 0 0,0 0-1,-3-4 1,3 4-137,-1 0 0,0 0-1,0 0 1,0 1 0,0-1 0,0 0-1,0 1 1,0 0 0,-4-2 0,2 1-172,-15-10 159,-1 2 0,0 0 0,-30-10 0,22 9-264,1 0 1,-32-19 0,-43-28-21,26 15 124,-135-97 0,149 90 0,-411-307-1513,359 289 1531,-43-29-75,134 82 103,-1 2-1,-1 0 0,1 2 0,-2 0 0,-33-8 0,39 12 54,20 10 106,1-1-1,-1 0 1,1 1-1,-1-1 0,1 0 1,0 1-1,-1-1 0,1 0 1,1 0-1,-1 1 1,2 2-1,4 9-123,-1 1 1,7 23-1,-10-24-20,3 34 1,-4 66-43,-18 172 0,9-132 336,7-131-290,0-7 75,-1 0-1,-1-1 0,0 1 1,-1-1-1,-9 29 0,26-93-605,-2 0-1,-2 0 1,3-58-1,1 6 31,35-156 341,-20 141 365,60-153 0,-83 258 883,-2 11-435,3 22-202,0 39-189,-7-60-270,1 10 42,0 1-1,1-1 1,0 0-1,1 0 1,0 0 0,1 0-1,0 0 1,1 0-1,0-1 1,1 0-1,0 0 1,1-1-1,0 1 1,15 15-1,-15-20 25,0 1-1,0-1 0,1 0 1,0-1-1,0 1 0,13 4 1,2 1-45,20 10 70,0-2-1,2-2 1,0-2-1,0-2 1,57 7-1,48-5-4947,-107-11-7263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17.787"/>
    </inkml:context>
    <inkml:brush xml:id="br0">
      <inkml:brushProperty name="width" value="0.025" units="cm"/>
      <inkml:brushProperty name="height" value="0.025" units="cm"/>
    </inkml:brush>
  </inkml:definitions>
  <inkml:trace contextRef="#ctx0" brushRef="#br0">0 1089 6104,'89'-71'2347,"2"4"0,150-84 0,-86 65-1790,291-154-99,-369 199-138,4-4-239,507-232-1461,-409 197-5681,-103 50 3981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19.415"/>
    </inkml:context>
    <inkml:brush xml:id="br0">
      <inkml:brushProperty name="width" value="0.025" units="cm"/>
      <inkml:brushProperty name="height" value="0.025" units="cm"/>
    </inkml:brush>
  </inkml:definitions>
  <inkml:trace contextRef="#ctx0" brushRef="#br0">260 1036 6552,'-79'38'1273,"40"-17"1195,29-17-1993,0 0-1,0-1 1,-1-1 0,1 0-1,-1 0 1,-11-1 0,-26 7 2134,44-12-1868,2-3-649,1 0 0,0 0 0,0 0 0,0 0 0,1 0 0,0-1 0,1 1 0,0 0 0,0 0 0,0 0 0,1 0 0,0 0 0,0 1 0,1-1 0,0 0 0,7-11 0,6-10-15,1-1 1,24-27 0,-37 51-71,11-14-52,2 0 0,34-30 0,-19 19 39,69-62-204,113-81 0,123-62-2486,-111 94-3591,-141 89 3923,13-7-1162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20.360"/>
    </inkml:context>
    <inkml:brush xml:id="br0">
      <inkml:brushProperty name="width" value="0.025" units="cm"/>
      <inkml:brushProperty name="height" value="0.025" units="cm"/>
    </inkml:brush>
  </inkml:definitions>
  <inkml:trace contextRef="#ctx0" brushRef="#br0">0 844 11744,'44'-11'121,"-15"4"258,34-13 1,-47 11-8,-26 7 160,-25 4-161,34-2-393,-2 0 40,0 0 0,0 0-1,0 0 1,0 0 0,0-1 0,0 0 0,0 1 0,0-1-1,0 0 1,0 0 0,0-1 0,0 1 0,-5-4 0,2 2 40,6 3-50,0 0 1,0 0-1,-1 0 1,1-1-1,0 1 0,0 0 1,0 0-1,-1 0 1,1 0-1,0 0 0,0 0 1,0-1-1,0 1 1,-1 0-1,1 0 0,0 0 1,0 0-1,0-1 1,0 1-1,0 0 1,0 0-1,0 0 0,-1 0 1,1-1-1,0 1 1,0 0-1,0 0 0,0-1 1,0 1-1,0 0 1,0 0-1,0 0 0,0-1 1,0 1-1,0 0 1,0 0-1,0 0 0,1-1 1,0-8-22,0 1 0,1-1 0,0 1 0,1-1 0,0 1 0,0 0 1,1 0-1,8-13 0,38-56-687,-44 69 816,15-20-314,2 0-1,43-40 1,-40 43-72,5-5-1269,221-189-1342,-18 17-2319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10.142"/>
    </inkml:context>
    <inkml:brush xml:id="br0">
      <inkml:brushProperty name="width" value="0.025" units="cm"/>
      <inkml:brushProperty name="height" value="0.025" units="cm"/>
    </inkml:brush>
  </inkml:definitions>
  <inkml:trace contextRef="#ctx0" brushRef="#br0">3012 503 10136,'0'0'480,"-6"-4"-80,-77-67-3724,74 62 3123,-1-1 0,0 1-1,0 0 1,-1 1 0,-19-11 0,-3-1 1900,-153-83 1102,103 61-1986,-141-64-50,199 94-758,15 6 50,0 2 0,0 0 0,-1 0 0,-19-4 0,-50-11-812,-121-11 1,95 24 742,65 6 773,11 1-434,-8 0-185,0 1 0,1 2 1,-57 14-1,10 7-686,-130 56 0,185-68 482,7-2 43,0 0-1,-20 15 1,-205 154 712,219-158-648,13-10-30,0 1 0,-23 26 0,-25 29 5,-7 19-15,-95 131-1517,35-39 232,72-99 3192,34-47-1746,1 1 0,1 1 0,-16 37 0,31-58-118,-24 48 260,-33 96 0,-22 121 464,79-253-741,4-14 112,1-1 0,0 1 0,0 0 0,0 13 1,1 17 362,2-1 1,9 68 0,-6-87-457,-2-10-26,0 0-1,1 0 1,5 14 0,15 42 41,8 15-51,9-3-28,2-3 0,72 99 1,-111-173 7,21 30-306,105 116 1,-102-122 606,35 25-6,126 79 0,-77-73 117,186 60 923,-261-106-1268,-4-2 12,37 8 0,125 22 60,-154-35-100,172 2 6,-169-8-46,167-24 23,-168 17 106,74-28 158,183-80 1,-189 74 86,-75 30-232,58-27 0,-76 31-108,31-23 146,71-59 30,78-73 160,-83 66-531,-65 57 74,-6 7 172,-3-1 0,0-2 0,-2-2 0,35-46 0,-61 67-45,22-34-8,93-169 5,28-110 231,-145 301-149,-2 1-1,-1-1 1,0 0-1,-3-1 1,0 1 0,-1-36-1,-2-42-4,-4-1-1,-18-115 0,9 162 312,-25-78 0,25 97-409,-2-4-109,-4-12 33,-51-154 11,53 172 57,0 1 0,-3 0 0,-32-49-1,43 78-61,0 0 0,-1 1 0,0-1 0,0 2 0,-1-1 0,-1 1 0,1 1 0,-13-7 0,-15-6-147,-42-15 0,39 17 180,-4-1-151,0 2-1,-60-15 1,80 27-72,0 0 0,-1 2 0,1 1 0,-1 0 0,0 2 0,-27 4 0,-198 36-4152,139-23-5737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12.501"/>
    </inkml:context>
    <inkml:brush xml:id="br0">
      <inkml:brushProperty name="width" value="0.025" units="cm"/>
      <inkml:brushProperty name="height" value="0.025" units="cm"/>
    </inkml:brush>
  </inkml:definitions>
  <inkml:trace contextRef="#ctx0" brushRef="#br0">85 40 904,'0'0'0,"-22"0"0,-14 0 0,19 0 16,7 0 8,20-21-24,2 2-240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13.457"/>
    </inkml:context>
    <inkml:brush xml:id="br0">
      <inkml:brushProperty name="width" value="0.025" units="cm"/>
      <inkml:brushProperty name="height" value="0.025" units="cm"/>
    </inkml:brush>
  </inkml:definitions>
  <inkml:trace contextRef="#ctx0" brushRef="#br0">3147 253 6008,'-2'-2'2545,"-30"-18"-167,0-1-1193,0 2 1,-54-24 0,30 21-1018,-1 2 0,0 2 0,-1 3 0,-1 3 0,0 2 1,-95-3-1,56 9 250,-109-20 0,164 18-559,12 3 165,1 2 0,-1 2 0,-34 3 1,-27 2 175,-180 6 365,205-6-580,-92-2-1,126-4 41,0 2 1,-1 1-1,-51 11 0,-100 34 140,120-29-129,-5 2 22,-114 51 61,155-58-14,0 1 0,1 1 0,1 2 0,-37 30 0,25-10-7,-37 45 0,48-53-83,-13 25-18,31-41-25,0 1 0,-1-2 0,-22 22 0,24-27 48,1 1-1,0 0 1,0 1-1,1 0 0,0 0 1,-10 20-1,-22 70 248,13-30-186,-44 148 126,35-97-92,30-104-61,1 0-1,0 0 1,1 0 0,1 0 0,1 1 0,1-1-1,0 0 1,1 1 0,1-1 0,8 33 0,-7-29 105,-1 1 1,-1 35 0,-2-43-171,1 1 1,1 0-1,0 0 1,1 0-1,0-1 1,9 28-1,-2-17-9,0 1 0,-2 1-1,-1 0 1,-2-1 0,4 51 0,-4-31 134,2 0 0,3-1 0,1 0 0,3 0 0,19 47 0,-28-84-84,0 0 0,0 1 1,1-2-1,0 1 0,0-1 1,11 12-1,-4-5 32,3 7 21,1-2 1,1 0-1,1-1 0,1-1 0,0 0 0,1-2 0,1 0 0,40 21 0,-13-14-4,0-3-1,99 27 0,-54-26 130,159 31 148,-180-40-348,2 0 79,111 31-1,-132-29-64,0-1-1,1-3 1,0-3-1,1-1 1,-1-3-1,1-3 1,0-2-1,80-14 1,-81 5 15,-1-3-1,-1-2 1,92-43 0,-97 40-3,13-11-16,0-2 0,72-54 0,16-10 144,-111 74-117,-2-2 1,-1-2-1,53-51 0,78-105-54,-154 171 29,89-117 163,136-229-1,-211 315-180,-2-1-1,-2-1 0,27-80 1,-39 95 12,-1-1-1,-1 0 1,-2-1 0,-2 1-1,0-1 1,-4-59 0,-3 63-25,-1 1 0,-17-50 1,18 63 8,-2-4-5,-1 0 0,0 0 0,-2 1 0,0 0 0,-19-26 0,16 25 5,-14-20-10,-1 1 0,-3 2 0,-56-54 0,71 77-89,-1 0-1,0 2 0,-1 0 0,0 0 1,-22-7-1,19 7 26,-14-3-316,-191-55-275,176 57-338,-187-23-802,189 30-1218,-230 13-1942,24-2-1739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31.923"/>
    </inkml:context>
    <inkml:brush xml:id="br0">
      <inkml:brushProperty name="width" value="0.025" units="cm"/>
      <inkml:brushProperty name="height" value="0.025" units="cm"/>
    </inkml:brush>
  </inkml:definitions>
  <inkml:trace contextRef="#ctx0" brushRef="#br0">0 1411 10936,'16'-8'154,"-13"6"3037,-2-12-2267,2-1-757,1 0 0,1 0 1,1 0-1,0 0 0,0 1 1,2 0-1,10-15 0,61-79 352,-78 107-512,40-46 6,1 1 1,60-48 0,-59 55-238,532-402-127,-479 374 505,-69 47-357,67-48-3038,2 5 0,119-59-1,-98 70 1911,68-34-796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26.480"/>
    </inkml:context>
    <inkml:brush xml:id="br0">
      <inkml:brushProperty name="width" value="0.025" units="cm"/>
      <inkml:brushProperty name="height" value="0.025" units="cm"/>
    </inkml:brush>
  </inkml:definitions>
  <inkml:trace contextRef="#ctx0" brushRef="#br0">6008 277 8344,'-10'26'272,"9"-20"-78,-1 0-1,-1 0 1,1-1-1,-1 1 1,-5 7-1,8-12-163,0-1 1,0 0-1,0 0 1,0 1-1,-1-1 1,1 0-1,0 0 0,0 0 1,0 1-1,0-1 1,-1 0-1,1 0 0,0 0 1,0 0-1,0 0 1,-1 1-1,1-1 1,0 0-1,0 0 0,-1 0 1,1 0-1,0 0 1,0 0-1,-1 0 0,1 0 1,0 0-1,0 0 1,-1 0-1,1 0 0,0 0 1,0 0-1,-1 0 1,1 0-1,0 0 1,0 0-1,-1 0 0,-6-10 648,-4-23 228,8 26-468,-2-12-99,5 16-145,-1-1 0,0 1 0,1 0 0,-1 0 0,0 0 0,-1 1 0,1-1-1,0 0 1,-1 0 0,0 1 0,1-1 0,-1 1 0,0-1 0,0 1-1,-1 0 1,1-1 0,0 1 0,-1 1 0,-4-4 0,-21-10-27,-39-13 1,23 10 107,24 10-165,-1 2-1,0 1 0,0 0 0,-1 1 0,-38-1 0,28 3 51,-39-8 0,5-3-21,-1 4 0,-134-1 0,117 5-137,-270 1 326,196 7-203,103 1 0,-68-6-1,95 0-197,-236-18 382,45-6-186,-2 0-170,-126 19 143,280 6-95,1 2-1,-73 11 1,-116 3-885,176-14 1079,-114 16 0,-36 6 342,-2 2-1160,157-13 521,-61 13 838,-471 107-609,382-72 430,150-41-391,-94 44-290,105-34 96,-143 85-163,185-104 209,1 0-1,0 2 1,1 0 0,1 2 0,-1 0-1,-22 23 1,-26 32-74,40-44 47,2 2 0,-34 44 0,17-25 22,0-1-18,40-42 4,-1 1 0,0 0 1,1 0-1,0 0 0,0 0 0,0 0 1,0 0-1,1 1 0,-3 7 0,4-10 4,-1 0 1,0-1-1,1 1 0,-1 0 0,0 0 0,0-1 0,-1 1 0,1 0 1,0-1-1,0 1 0,-1-1 0,-1 2 0,-8 10 112,4 0-74,2 1 0,-1 0 0,2 0 0,0 1 0,0-1 0,2 1 0,0 0 0,0 0 0,1-1 0,1 1 0,2 20 0,4-7-25,1 0-1,1-1 0,13 30 0,13 46 67,-28-84-87,1-1-1,1 0 1,17 30-1,-15-29-1,16 39 0,-19-41 39,1 0-1,0 0 1,1-1-1,16 22 1,-14-21-19,0-1 0,14 34 0,-21-41-15,0-1 0,0 1 0,0-1 0,1 0 0,0 0 0,1-1 0,0 0 0,0 0 0,1 0 0,10 9 0,21 19-8,41 34 245,-38-40 14,-19-14-277,-1 1 1,29 28 0,-15-12-7,1-1 0,1-2 0,1-2 1,2-1-1,64 31 0,-66-41-41,-1-2 1,2-2-1,46 10 1,7 1 331,128 28-258,10 3-164,-135-28 187,148 21-1,-12-31-3,-194-15 3,12 3 63,0 3 1,0 2 0,51 16-1,-65-16-100,28 4-167,65 5 0,45 9 463,42 8 80,15 2-799,-206-31 454,-1-2 0,1 0 0,0-2 1,0 0-1,0-2 0,0-1 0,30-4 0,-31 2 21,1 1-1,-1 1 1,1 1-1,-1 1 0,1 1 1,33 8-1,-16-5-18,1-2-1,63-4 0,-62 0-211,100-3 170,121 1 74,-224 4-46,0-3 0,1-1 1,48-10-1,118-36 249,-158 37-173,168-47 90,-204 55-157,-1-1 1,0 0-1,0-1 0,0 0 0,-1-1 1,11-9-1,62-54 467,-47 37-232,-13 10-212,0 0 0,-2-1 0,-1-2 0,-1 0-1,32-57 1,-26 35 111,-3-2 0,22-71-1,-11 30-120,-28 79-19,11-42 14,73-263 178,-58 215-217,-24 58 25,-2 0 0,-3-1 0,-1 1 0,-2-1 0,-2 1 0,-2-1 0,-18-78 0,21 117-62,-1 0 0,1 0-1,-2 0 1,1 1 0,0-1 0,-6-7 0,-3-8-4,-30-58-566,-3 1 1,-73-95 0,110 163 252,0 1 0,-1 1 0,0-1 1,-16-13-1,-1 1 90,-45-41-677,32 35-2765,-86-46 4,-76-33 1882,-99-57-3634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28.213"/>
    </inkml:context>
    <inkml:brush xml:id="br0">
      <inkml:brushProperty name="width" value="0.025" units="cm"/>
      <inkml:brushProperty name="height" value="0.025" units="cm"/>
    </inkml:brush>
  </inkml:definitions>
  <inkml:trace contextRef="#ctx0" brushRef="#br0">0 1668 15064,'3'-11'698,"0"0"0,0 0 0,1 1 1,8-17-1,7-20 916,10-21-1617,3 1 0,3 2 0,2 1 0,77-99 0,206-205-460,-30 77 481,-281 282-31,136-120 18,-118 108-208,0 1-1,2 2 1,56-27-1,-47 26-536,-2-2 0,42-30 0,60-36-3487,-56 42-3693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29.654"/>
    </inkml:context>
    <inkml:brush xml:id="br0">
      <inkml:brushProperty name="width" value="0.025" units="cm"/>
      <inkml:brushProperty name="height" value="0.025" units="cm"/>
    </inkml:brush>
  </inkml:definitions>
  <inkml:trace contextRef="#ctx0" brushRef="#br0">3446 423 9592,'-13'-5'2009,"-16"-8"-1434,-41-28 0,51 30-816,-138-78 1895,131 77-950,0 2 1,-42-12 0,4 2-300,43 13-366,-28-11 401,-1 3-1,-73-14 1,-216-26 116,-92-12-272,364 61-357,-111 4 1,-67 20 442,241-17-365,-57 7-9,1 4-1,-93 29 0,51-12-149,2 2 286,-24 7-66,74-23-100,0 3 0,1 2 0,1 2 0,-57 35 0,103-55 32,-18 8 5,2 2-1,-1 1 1,-27 24 0,14-12 2,-32 25-17,21-18-58,-55 53 0,85-71 55,1 0 0,0 0 0,1 1 0,0 1 1,1 0-1,1 0 0,1 1 0,-7 18 0,-1 18-731,-48 173 1056,54-182-214,-2 21-127,3 1-1,2 0 0,4 76 1,4-76 9,7 86-30,0-88 30,3 0 0,3 0 0,34 93 0,-38-128 14,2-1-1,2-1 0,0 0 0,2 0 0,1-1 1,0-2-1,2 1 0,1-2 0,39 35 0,0-9 230,80 50 0,-108-81-101,0-1 0,1-1-1,1-1 1,66 18-1,-37-16-40,223 51-76,-114-30 160,101 18 244,-174-43-281,174 47 0,-207-40-29,2-2 0,0-4-1,0-3 1,1-2 0,123-1-1,-87-14-52,148-17-28,-202 16 64,187-37 62,-191 34 86,293-103 432,-80-11-510,-226 105-41,0-2-1,-2 0 1,-1-3-1,0 0 1,40-44-1,-29 22 175,0-6-213,-5-4-32,-3-1 0,-2-2 0,-3-1-1,-2-1 1,30-111 0,-50 142 12,0 1 0,1-48 1,-9 57-85,-28-110-110,18 97-374,-24-37 155,-3 1 1,-65-85-1,77 118 100,-2 2 0,-2 2 0,0 0 0,-2 3 0,-2 0 0,-50-31-1,-14 2-2425,-3 5 0,-137-51 0,15 12-4211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34.668"/>
    </inkml:context>
    <inkml:brush xml:id="br0">
      <inkml:brushProperty name="width" value="0.025" units="cm"/>
      <inkml:brushProperty name="height" value="0.025" units="cm"/>
    </inkml:brush>
  </inkml:definitions>
  <inkml:trace contextRef="#ctx0" brushRef="#br0">4467 612 11832,'-6'2'25,"1"-1"156,-1 1 1,1-1 0,-1 0 0,0 0-1,1-1 1,-11 1 0,3-4 272,1-1-1,-1 1 1,1-2 0,1 0 0,-1 0 0,-17-11-1,-15-6 444,-7 4-98,-66-11 368,-52-14 136,-89-64-1026,94 36-138,104 49-377,-95-19-1,33 10-22,54 11 191,-320-77-11,-19 23-15,355 70 177,-82 4 0,1 1 18,65-2-64,-1 3-1,-118 18 0,-131 49-618,121-24 606,55-14 249,-162 58 1,96 4-263,199-88-8,-34 18 66,1 3 1,1 1-1,2 2 1,-49 46-1,65-55-119,2 0 1,1 1-1,1 2 0,0-1 1,2 2-1,1 1 0,0 0 0,-20 48 1,25-41 64,2 1-1,1 0 1,2 0 0,1 0 0,1 0 0,2 1 0,2 0 0,1 0-1,1-1 1,2 1 0,1-1 0,2 0 0,17 50 0,-2-23 19,3 0 1,3-2-1,2-2 0,2 0 1,41 51-1,7 5 14,-27-33-3,4-3 1,104 108-1,-129-156 152,2-3-1,0 0 0,56 28 1,-42-25 34,51 38 0,-37-22-142,2-2 0,2-3-1,118 51 1,-53-36 184,246 68-1,-271-97-268,2-5 0,203 12 0,-230-32 34,0-4 1,0-4 0,113-25-1,-7-17 176,-74 17-74,482-154-18,-540 165-118,-1-1 0,-1-3 0,-2-3 1,55-38-1,171-157-57,-239 189 2,-2-1 0,-1-2 1,43-61-1,-65 78 52,-1-1-1,0 0 1,-2-1 0,0 0-1,-2-1 1,0 0 0,6-38 0,-7 16-3,-3 0 1,-1 0-1,-5-56 1,-1 67-31,-2 1 1,-1 0-1,-19-62 1,-46-92 28,58 161-19,-1 0-1,-1 1 1,-1 1 0,-1 0-1,-1 1 1,-1 1-1,-1 1 1,-25-22-1,27 25 7,10 12-15,1-1-1,-1 1 1,0 1-1,-1-1 1,-12-6 0,-22-15-215,-1 3 1,-1 1 0,-2 2 0,0 3-1,-1 1 1,0 3 0,-1 2 0,-87-13-1,46 22-1024,51 6-4166,-43 10 697,-90 19 2423,-63 11-368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37.192"/>
    </inkml:context>
    <inkml:brush xml:id="br0">
      <inkml:brushProperty name="width" value="0.025" units="cm"/>
      <inkml:brushProperty name="height" value="0.025" units="cm"/>
    </inkml:brush>
  </inkml:definitions>
  <inkml:trace contextRef="#ctx0" brushRef="#br0">16228 566 11296,'-5'1'-1,"-30"-6"3,28 3-551,-1 0-1,1-1 1,0 0-1,0 0 1,0-1 0,-7-5-1,-12-6 1061,-32-15 2262,0 3-1,-115-36 1,-20 14 444,84 16-2823,-104-27 250,64 32-474,-224-15 0,222 29-123,-442-11 104,512 30-266,43-1 43,-1-3 1,-44-3-1,44 0 133,-1 2 0,1 2 0,0 2 0,0 1 0,-61 17 0,84-20-40,1 0 0,-1-1 0,0-1 0,1 0 0,-25-4 0,-10 0-79,-355 14 383,341-6-346,-65 7 17,-68 3-72,-23 6 61,88-5 90,-108-4-187,119-7 105,65-4 4,-81-11 0,94 6-4,0 1 0,0 3 1,-72 6-1,37 1-52,-105-6 0,-280-16 198,409 14-268,-372-2-239,220 1 626,-37 1 193,-235 58-979,260-26 673,-6 1 318,-242 24-972,94-23 979,121-1-246,-88 9 132,53-13-280,-461-5-117,541-21-7,-43 1 91,-603 23-99,670-17 57,57-4 48,-406 6-1021,451-11 1080,-134-7 62,20 0-377,35 0-8,-12 0 63,-242-20 140,94 2 83,219 21-119,6 0-51,-169 11-1,-58 16 5,197-16 134,-162 3 96,-260 28-455,350-41 5,124 1 312,-82 5 0,-88 15 480,210-16-468,1-2 0,-53-8 0,76 8-5,-30 3-6,34-1-25,-1 0 0,1-1 1,0 1-1,-1-1 0,1 0 0,-1 0 0,-6-2 1,11 2 14,-1-1 0,1 1 0,-1 0 1,1 0-1,-1-1 0,0 1 0,1 0 0,-1 0 1,1 0-1,-1-1 0,1 1 0,-1 0 1,0 0-1,1 0 0,-1 0 0,0 0 0,1 0 1,-1 0-1,1 1 0,-1-1 0,0 0 1,1 0-1,-1 0 0,1 1 0,-1-1 0,1 0 1,-1 0-1,1 1 0,-1-1 0,1 0 1,-1 1-1,1-1 0,-1 1 0,1-1 0,0 1 1,-1-1-1,1 1 0,0-1 0,-1 1 0,1-1 1,0 1-1,0-1 0,-1 1 0,1 0 1,0-1-1,0 1 0,0-1 0,0 1 0,0 0 1,0-1-1,0 1 0,0-1 0,0 1 1,0 0-1,0-1 0,0 1 0,0-1 0,1 2 1,11 26-401,-5-19 364,1-1 0,1 1 0,-1-1 0,1-1 0,0 1 0,1-2 0,0 1 0,0-1 0,22 9 0,-1-4 16,2-1 0,36 6 0,-10-2 443,5-2-134,0-2 0,71 1 1,50 7-62,-90-8-45,135-5 0,-190-5-187,294-12 462,-108 2-91,31-1-427,-200 11-13,-1 3 0,85 16 0,-51-1 44,263 45 514,-271-54-431,203 30-106,72 8-4,-242-36 146,146 20 14,149 54-90,-234-53-2,-84-25 0,541-26 77,-165-2 50,-295 13-97,23 1-140,-114 7 100,364 20 533,-247-9-318,243 39-873,-17-3 941,76-50-101,-104-3-113,284-30 429,-651 33-535,18 0-160,205-10 18,-202 10 482,187-6 62,195-13-419,-8-20 135,51-7-21,54 18-168,-372 23 360,27-9-226,-12 1 12,407-5 367,-354 9-408,-117 2 18,320-4 22,-325 8-21,14 1 1,-78 6-6,223 13 1,-221-11-5,0-2 1,0-2 0,56-8-1,-5 0 4,104-15 10,70-23 83,-156 33 203,-49 7-184,93-23-1,525-141-265,-491 116 131,-138 39 28,-37 11 35,0 0 1,24-14-1,-19 9 7,-13 8-38,1-1 1,-1 0-1,0 0 1,0-1-1,-1 1 1,1-2-1,-1 1 1,0 0-1,0-1 1,0 0-1,-1 0 0,1 0 1,-1-1-1,-1 0 1,1 1-1,-1-1 1,0-1-1,0 1 1,-1 0-1,1-1 1,-1 1-1,-1-1 1,0 0-1,1-9 0,-2 7-112,0 1-1,-1 0 1,0-1-1,0 1 1,-1 0-1,0 0 1,-1 0-1,0 0 1,0 0-1,-1 0 1,0 1-1,0 0 1,0-1-1,-1 2 0,0-1 1,-1 0-1,1 1 1,-10-7-1,-16-12-444,-1 1-1,-50-29 1,21 16-1713,-79-52-10293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52.157"/>
    </inkml:context>
    <inkml:brush xml:id="br0">
      <inkml:brushProperty name="width" value="0.025" units="cm"/>
      <inkml:brushProperty name="height" value="0.025" units="cm"/>
    </inkml:brush>
  </inkml:definitions>
  <inkml:trace contextRef="#ctx0" brushRef="#br0">1 1 11120,'32'3'186,"-29"-3"1774,-8 8-1389,5-4 3126,7 9-3237,-1 0 1,0 0-1,6 21 0,5 12-334,33 98-133,-4-9 28,56 123 113,199 389 130,-193-417-262,55 98 24,-134-276-22,3-2 0,2-2-1,2-1 1,48 49-1,-67-81 29,0 0-1,0-2 0,1 0 0,1 0 1,0-2-1,1 0 0,0-2 1,1 0-1,-1-1 0,34 8 0,-15-8 38,0-1 0,1-3 0,0 0 0,76-5-1,-102 0-68,7 0-12,1 0 1,-1-2-1,42-9 1,-47 7 1,0 2 1,24-2 0,-27 4-106,0-1 1,0 0 0,0-1 0,19-7 0,-30 9 111,0 1 17,0-1 0,0 0 0,1 0 0,-1 0 0,0 0 0,0 0-1,0 0 1,0 0 0,0-1 0,0 1 0,-1 0 0,1-1 0,0 0 0,-1 0 0,1 1 0,-1-1 0,0 0-1,2-2 1,-3 2 116,-12-9-206,-1 0 0,0 1 0,-1 1 0,1 0 0,-26-12 0,-81-27 352,33 15-708,71 25 632,-1 0 0,2-1 1,-17-11-1,21 14-69,0 0-1,0 0 1,-1 1-1,-19-6 1,-25-10-144,-51-17 678,111 38-695,0 1-1,0-1 1,0 0-1,0 0 1,0 0 0,0 0-1,0-1 1,0 0-1,7-2 1,17-2-38,-16 7 15,0-1-1,0 1 0,0 1 0,0 0 0,22 10 1,16 3-33,172 34 570,-90-17-709,-127-31 257,0-1 1,0 1-1,-1 0 1,1 1-1,0-1 1,-1 1-1,0 0 1,0 0-1,0 0 1,0 0-1,5 6 1,-7-6-30,-1-1 1,1 1-1,-1-1 1,0 1-1,0-1 1,0 1-1,0 0 1,-1-1-1,1 1 1,0 0-1,-1 0 1,0-1-1,0 1 1,0 0-1,0 0 1,0 0-1,-1-1 1,1 1-1,-1 0 1,0 0-1,-1 4 1,-7 12-34,-1 0 0,0-1 1,-1 0-1,-1-1 1,-21 23-1,23-27 26,-222 237 607,208-226-464,8-6 0,1 0 1,1 1-1,-23 41 1,-8 11 235,38-54-425,7-16-12,0-1 0,-1 0 0,1 1 0,0-1 0,0 1 0,-1-1 0,1 1 0,0-1 0,0 0 0,0 1 0,0-1 0,0 1 0,0-1 0,0 1 0,0-1 0,0 1-1,0-1 1,0 1 0,0-1 0,0 1 0,0-1 0,0 0 0,0 1 0,0-1 0,1 1 0,-1-1 0,0 1 0,0-1 0,1 0 0,-1 1 0,0-1 0,0 1 0,1-1 0,-1 1 0,24-24-5909,14-11-1561,-15 14 3946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53.524"/>
    </inkml:context>
    <inkml:brush xml:id="br0">
      <inkml:brushProperty name="width" value="0.025" units="cm"/>
      <inkml:brushProperty name="height" value="0.025" units="cm"/>
    </inkml:brush>
  </inkml:definitions>
  <inkml:trace contextRef="#ctx0" brushRef="#br0">4736 1316 13536,'-2'2'119,"0"0"-1,0-1 1,0 1 0,0-1 0,0 1 0,0-1 0,0 0 0,-1 0 0,1 0 0,0 0 0,-1 0 0,1 0 0,-1-1 0,1 1 0,-3-1 0,-12 4 208,-151 50 21,99-29 754,-2-4-1,0-2 0,-127 15 0,38-22-593,-466-8-425,561-5-71,-70-2-7,-565-32-57,68-60-856,424 56 154,-108-46 126,197 48 536,-231-84-32,273 88 193,2-3 0,-102-67-1,120 65 6,2-2 0,2-3-1,-60-61 1,99 88-63,1 0 0,0 0 0,1-2 1,1 1-1,-13-29 0,6 10-33,11 25 13,1-1 1,1 1 0,0-1-1,0 0 1,-3-17 0,-6-85-102,3 34 692,10 78-570,1-1 0,0 1 1,0-1-1,1 1 0,-1-1 1,0 1-1,1-1 0,-1 1 0,1-1 1,0 1-1,0 0 0,0-1 1,0 1-1,0 0 0,1 0 1,-1 0-1,1 0 0,-1 0 0,1 0 1,0 0-1,0 1 0,-1-1 1,1 0-1,0 1 0,3-2 1,-3 2 0,0 0 0,0 0 0,-1 0 0,1 0 1,0 0-1,0 0 0,0 1 0,0-1 0,0 1 1,0 0-1,0-1 0,0 1 0,0 0 0,0 0 1,0 0-1,0 0 0,0 1 0,0-1 0,0 1 1,0-1-1,0 1 0,0-1 0,0 1 0,0 0 1,0 0-1,0 0 0,-1 0 0,1 0 1,2 3-1,1 2 23,-1 0-1,0 1 1,0-1 0,0 1 0,-1 0 0,0 0 0,-1 0-1,1 1 1,-1-1 0,1 14 0,2 11 56,0 36 0,-5-63-93,-1 83-153,-20 146 0,10-134 137,-48 271 432,55-352-338,0 0-30,0 1 1,-2-1-1,0 0 0,-1-1 1,-1 1-1,-15 24 1,21-41-200,3 8-146,2-39 262,60-465-266,-41 360 230,32-137 52,-30 200 25,-14 42-8,-1-1 0,8-38 0,-9 31 20,3 0 1,1 1 0,1 1-1,20-35 1,-21 42 23,-17 47 70,2 1-1,0 0 1,-1 21-1,-1 12-84,-3-3 21,2-19 36,2-1-1,1 0 1,1 1-1,2-1 1,4 40 0,-3-66-60,-1 1 1,2 0 0,-1-1-1,0 1 1,1-1 0,0 0 0,0 1-1,0-1 1,1 0 0,-1 0-1,1 0 1,0 0 0,0-1-1,0 1 1,7 5 0,-4-6-66,-1 1 0,1-1 0,0 0 0,-1-1 0,1 1 0,1-1 1,-1 0-1,0-1 0,0 1 0,10 0 0,3-1 75,0-1 1,0-1-1,-1-1 1,1 0-1,0-2 0,35-10 1,185-76 537,26-8-1441,-250 93 215,1 2 1,0 0-1,1 0 0,-1 2 1,0 0-1,0 1 0,19 2 1,16 0-10059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56.698"/>
    </inkml:context>
    <inkml:brush xml:id="br0">
      <inkml:brushProperty name="width" value="0.025" units="cm"/>
      <inkml:brushProperty name="height" value="0.025" units="cm"/>
    </inkml:brush>
  </inkml:definitions>
  <inkml:trace contextRef="#ctx0" brushRef="#br0">3752 76 904,'25'28'3,"-23"-25"2938,-3-7-1766,0 0-1,-1 0 1,0 0-1,0 0 1,0 1 0,-4-7-1,-4-7 1052,-15-25 389,24 40-2133,0 2-457,1 0 1,0 0-1,-1 0 0,1-1 1,0 1-1,-1 0 1,1 0-1,0-1 1,-1 1-1,1 0 0,0-1 1,-1 1-1,1 0 1,0-1-1,0 1 0,0 0 1,-1-1-1,1 1 1,0 0-1,0-1 0,0 1 1,0-1-1,0 1 1,0 0-1,0-1 1,0 1-1,-1-1 0,2 1 1,-1-1-1,0 1 1,0 0-1,0-1 0,0 1 1,0-1-1,0 0 1,-1 3 499,-2 6-149,-15 43-237,-2 4-323,-48 95 1,-12 2-4,-48 80-289,65-134 469,-98 119-1,-383 361 23,455-503 267,-127 85-1,130-101-196,-19 14-22,-92 70 101,131-94 187,-71 42 0,91-62-315,-2 3 66,-468 266 426,231-167-209,209-102 32,-143 37 1,76-30-418,-114 22 143,170-37-97,85-20-35,50 4-1025,-31-5 988,0-1-1,0 0 0,0-1 0,0-1 0,0-1 1,-1 0-1,0-1 0,0-1 0,30-15 0,-7 0-433,70-50 0,-29 11-286,99-80 702,-141 106 611,-1-1-1,48-59 0,-60 61-168,-16 19-227,1 0-1,1 1 1,0 1-1,18-16 1,-28 27-76,0 0 1,0-1 0,0 1-1,0 0 1,-1-1-1,1 1 1,0-1-1,-1 1 1,1-1 0,0 1-1,-1-1 1,0 1-1,1-1 1,-1-1 0,0 2-2,0 1 1,0-1-1,1 1 1,-1-1-1,0 1 1,0-1-1,0 1 1,0-1-1,0 1 1,0-1-1,0 1 1,0-1-1,-1 1 1,1-1-1,0 1 1,0-1-1,0 1 1,0-1-1,-1 1 0,1-1 1,0 1-1,0 0 1,-1-1-1,1 1 1,0-1-1,-1 1 1,1 0-1,-1-1 1,1 1-1,0 0 1,-1-1-1,1 1 1,-1 0-1,1 0 1,-1 0-1,1-1 1,-1 1-1,1 0 1,-1 0-1,1 0 1,-1 0-1,1 0 1,-1 0-1,1 0 1,-1 0-1,-26 4 8,0 2 0,1 1 0,0 1-1,0 2 1,1 0 0,-38 22 0,-139 99 275,94-57-57,6-3 243,-148 136 0,243-201-497,-1 1 0,1 0 0,0 0 0,0 1 0,1 0 0,0 0 0,1 1 0,-1-1 0,2 1 1,-1 0-1,1 1 0,1-1 0,-3 12 0,7-18-5,1 0 1,-1 0-1,1 0 1,0-1-1,0 1 1,0-1-1,1 1 1,-1-1-1,1 0 1,-1 0-1,1 0 1,4 3-1,-6-5 4,0 2 0,1-1 0,0 0 0,0 0 0,0 0 0,0 0 0,0 0 0,1 0 0,-1-1 0,0 1 0,0-1 0,5 1 0,6 1 0,32 7-14,0-2 1,0-2 0,63-1 0,-29-2-4,206 1-142,-204-3-107,229 11-902,-297-11 986,0 0-1,-1-1 1,1-1-1,23-5 1,-22 4-784,-1 0 0,25 0-1,-33 4-3238,2 9 2841,-31 1-4739,-4 1 3564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5:59.109"/>
    </inkml:context>
    <inkml:brush xml:id="br0">
      <inkml:brushProperty name="width" value="0.025" units="cm"/>
      <inkml:brushProperty name="height" value="0.025" units="cm"/>
    </inkml:brush>
  </inkml:definitions>
  <inkml:trace contextRef="#ctx0" brushRef="#br0">4863 489 12912,'-37'17'614,"31"-13"-418,-1-1-1,1 0 1,-1 0 0,0 0 0,0-1 0,0 0 0,0 0 0,0-1 0,-12 1 0,-87-3 675,93 2-783,1 0 0,-1 1 1,0 1-1,-14 4 1,-16 4 102,-235 66 945,213-56-890,14-8 104,-66 8 0,50-10-151,-93 12 400,126-19-511,-9 0 340,-815-12-688,633-15-148,-90-5-288,150 21 31,1-8 0,-241-52 0,130 18 668,-12-6 281,-69-24 1782,345 76-1999,1-1-1,-1 0 0,1-1 0,0 0 0,0 0 1,1-1-1,-1-1 0,1 1 0,-9-10 0,1-1-161,1 0-1,1-2 0,-15-22 0,24 33 87,1 0 1,0 0-1,0 0 1,1-1-1,0 0 0,1 0 1,0 0-1,0 0 1,1 0-1,-2-17 0,4 25-31,0-1 0,1 0 0,-1 0 0,1 1-1,0-1 1,-1 0 0,1 1 0,0-1-1,0 1 1,0-1 0,0 1 0,0-1 0,1 1-1,-1 0 1,0-1 0,0 1 0,1 0 0,-1 0-1,1 0 1,1-1 0,-1 1 168,-2 1-105,1 0 0,-1 0 0,1 0 1,0 0-1,-1 0 0,1 0 0,-1 0 0,1 0 0,0 0 0,-1 0 0,1 0 0,-1 0 0,1 0 0,0 1 0,-1-1 0,1 0 0,-1 0 0,1 1 0,-1-1 0,1 0 0,-1 1 0,1-1 0,-1 0 0,1 1 0,-1-1 0,1 1 0,-1-1 0,1 1 0,12 15-6,-11-14 9,6 10 6,0 0 0,-1 1 0,-1-1 0,1 2 0,-2-1 0,0 1 0,-1-1 0,0 1-1,3 21 1,-2 8 222,2 82 0,-20 33-543,9-121 246,2-18 45,-2-1 0,0 1 0,0 0 0,-2-1 0,-11 26 0,14-37-22,0-1 1,0 0-1,-1 0 1,0 0 0,0 0-1,0-1 1,0 1-1,-1-1 1,0 0-1,0-1 1,-1 1-1,1-1 1,-1 0 0,-7 3-1,8-4-12,0-1-1,0 0 1,-1-1-1,1 0 1,-1 1-1,1-2 1,-1 1-1,1 0 1,-1-1-1,0 0 1,1-1 0,-1 1-1,1-1 1,-1 0-1,1-1 1,-1 1-1,-9-5 1,-18-8-60,1-2 1,0-1-1,-29-21 0,43 26 271,1-1 0,1-1-1,1 0 1,0-2-1,0 1 1,-17-27 0,27 32-125,1 0 0,1 0 0,0-1 0,0 1 0,1-1 0,0 0 0,1 1 0,0-21 0,-2-14-254,1 24 179,2 0 0,0 0 0,1 0-1,1 0 1,2 0 0,0 0-1,7-23 1,-9 38 23,2-12 33,14-58 153,32-82 0,-49 155-114,0 1 0,1 0 0,-1-1 0,0 1 0,1 0 0,0 0 0,0 0 0,-1 0 0,1 0 0,0 0 0,1 0 0,-1 1 0,0-1 0,0 1 0,1 0 0,-1-1 0,1 1 0,-1 0 0,1 1 0,-1-1 0,1 0 0,0 1 0,-1-1 0,1 1 0,0 0 0,-1 0 0,1 0 0,0 0 0,2 1 0,8 0-28,-1 2-1,1-1 1,-1 2-1,0-1 1,17 9-1,56 27-394,-2 4 0,98 67-1,-174-106-326,0 1 0,0 1-1,-1 0 1,0 0 0,0 0-1,0 0 1,-1 1 0,5 8-1,-2-2-890,-2 1 1,0 1-1,9 28 0,8 30-3566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00.241"/>
    </inkml:context>
    <inkml:brush xml:id="br0">
      <inkml:brushProperty name="width" value="0.025" units="cm"/>
      <inkml:brushProperty name="height" value="0.025" units="cm"/>
    </inkml:brush>
  </inkml:definitions>
  <inkml:trace contextRef="#ctx0" brushRef="#br0">0 742 13088,'0'0'3334,"5"-4"-2387,16-16-191,35-29-106,60-33-180,114-70 22,5 1-1127,-186 123-1612,242-107-2027,-25 14-3619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32.519"/>
    </inkml:context>
    <inkml:brush xml:id="br0">
      <inkml:brushProperty name="width" value="0.025" units="cm"/>
      <inkml:brushProperty name="height" value="0.025" units="cm"/>
    </inkml:brush>
  </inkml:definitions>
  <inkml:trace contextRef="#ctx0" brushRef="#br0">1 987 15416,'123'-56'1497,"320"-239"525,-73 43-2836,65-18-3159,-250 157-5407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36.115"/>
    </inkml:context>
    <inkml:brush xml:id="br0">
      <inkml:brushProperty name="width" value="0.025" units="cm"/>
      <inkml:brushProperty name="height" value="0.025" units="cm"/>
    </inkml:brush>
  </inkml:definitions>
  <inkml:trace contextRef="#ctx0" brushRef="#br0">199 1687 10488,'-20'31'837,"15"-23"-561,0 0 1,0 0-1,-1 0 1,0-1-1,-8 7 1,11-11-175,0-1 1,-1 1-1,0-1 0,1 0 1,-1 0-1,0 0 1,0-1-1,0 1 0,0-1 1,-1 0-1,1 0 1,0-1-1,0 1 0,-1-1 1,-3 0-1,4 0 122,0 0-1,0 0 1,0 0-1,0 0 1,0-1-1,1 0 1,-1 0-1,0 0 0,0 0 1,-4-3-1,6 3-156,0-1-1,0 1 0,1-1 1,-1 0-1,1 0 0,-1 1 0,1-1 1,0 0-1,-1 0 0,1 0 1,0-1-1,0 1 0,1 0 0,-1 0 1,0 0-1,1-1 0,-1 1 1,1 0-1,0-4 0,-1-11 83,0-1 0,2 1-1,0 0 1,1 0 0,0 0 0,2 0 0,0 0-1,1 0 1,0 1 0,12-22 0,9-15-204,58-83-1,-59 98 57,29-41 36,4 2-1,109-111 1,-74 98 22,147-110 0,103-29 120,-249 170-160,156-86 41,-110 67-1041,-91 51-5650,15-5 4654,-3 2 804,83-43-4140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37.700"/>
    </inkml:context>
    <inkml:brush xml:id="br0">
      <inkml:brushProperty name="width" value="0.025" units="cm"/>
      <inkml:brushProperty name="height" value="0.025" units="cm"/>
    </inkml:brush>
  </inkml:definitions>
  <inkml:trace contextRef="#ctx0" brushRef="#br0">58 2203 6368,'44'-26'1064,"-46"27"-979,1-1 1,-1 0-1,0 1 0,0-1 1,1 0-1,-1 0 1,0 0-1,1 0 1,-1-1-1,0 1 0,0 0 1,-1-2-1,-4 1 109,-13-1 603,14 1-457,-1 0 0,1 1 1,-1-1-1,1 1 0,-12 2 0,18-17 1567,5-15-1793,1 0 0,2 1 0,1 0 1,1 1-1,16-31 0,-2 3 174,8-15 50,45-70 0,-53 109 156,168-190 99,-145 170-585,777-798-1163,-782 810 389,244-215-1709,-24 22-5298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48.473"/>
    </inkml:context>
    <inkml:brush xml:id="br0">
      <inkml:brushProperty name="width" value="0.025" units="cm"/>
      <inkml:brushProperty name="height" value="0.025" units="cm"/>
    </inkml:brush>
  </inkml:definitions>
  <inkml:trace contextRef="#ctx0" brushRef="#br0">2277 1080 13088,'2'0'56,"0"0"0,-1-1 0,1 1 0,0-1 0,-1 0 0,1 1 0,0-1 0,-1 0 0,1 0 0,-1 0 0,1 0 0,-1 0 0,0 0 0,1 0 0,-1 0 0,0-1 0,0 1 0,0 0 0,2-4 0,-2 2 100,1-1-1,-1 1 0,0-1 0,0 0 0,0 0 1,0 1-1,-1-1 0,1-8 0,-2-6 301,-1 0 0,0 0 0,-6-21 0,4 22-530,-7-50 576,-2-74 0,12 119-498,-30-172 56,24 166-40,-1 1 0,-1 0 0,-1 0 0,-2 1 0,0 0 0,-2 1 0,-1 1 0,0 0 0,-2 1-1,-1 1 1,-1 1 0,-27-25 0,24 29-9,-1 1 0,-1 0 0,0 2 0,-1 1 0,-1 1 0,0 1 0,0 1 0,-41-9 0,45 15-106,0 2 1,0 0-1,-22 1 1,19 1 4,0-1-114,1 2 0,-1 1 0,1 1 0,-39 9 1,37-6 112,-13 4-287,-209 78-152,188-62 446,0 3-1,-74 49 0,91-50 36,2 3-1,1 1 1,1 2 0,-43 50-1,65-65 50,-117 125-20,123-135 19,1 1 0,1-1 0,0 1 0,-10 15 0,-4 5 0,-20 24-15,3 2 0,3 2 0,-36 75 0,2 15 566,-56 173 1,116-290-347,1 0 0,2 1 0,2 0 0,0 0 0,2 0 0,2 1 0,2 44 0,5-38 67,1 0 0,3-1-1,1 0 1,2 0 0,18 40 0,16 17-205,84 126 0,-110-192-33,0 0 1,3-1-1,0-2 0,1 0 1,2-2-1,0 0 0,2-2 1,0-1-1,34 19 0,13 3 72,1-2 0,1-4 0,144 47 0,-127-60-17,-51-16 254,49 0-252,1-3 1,-1-5 0,0-4-1,112-18 1,-131 8-1,-1-3 1,-1-3-1,-1-3 0,-1-3 0,-1-3 1,120-72-1,-158 79-57,104-90 61,171-182-1,-295 283-88,15-16 9,-1-2-1,-1 0 0,-1-2 1,20-36-1,-31 47-1,-6 11 36,0 0 1,-1 0-1,-1-1 0,1 1 0,2-17 0,112-473-162,-116 485 96,0 0 1,0 0 0,-1 0 0,-1-1 0,0 1-1,-1 0 1,0 0 0,-2 0 0,1 0-1,-2 1 1,-5-17 0,-21-48 112,-82-198-405,91 236 182,-35-51 0,8 15 58,7 8 12,-4 1 1,-2 2 0,-3 3-1,-82-81 1,120 133-62,0 1 1,0 0-1,-1 0 0,-1 1 1,1 1-1,-29-11 0,27 12-50,12 4 21,0 1 0,0 0 0,-1 0-1,1 0 1,-1 0 0,1 0 0,-6 1 0,-238-21-2771,223 20 2271,-227-19-10098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51.003"/>
    </inkml:context>
    <inkml:brush xml:id="br0">
      <inkml:brushProperty name="width" value="0.025" units="cm"/>
      <inkml:brushProperty name="height" value="0.025" units="cm"/>
    </inkml:brush>
  </inkml:definitions>
  <inkml:trace contextRef="#ctx0" brushRef="#br0">0 1 13088,'2'2'219,"0"1"1,0 0 0,0-1 0,0 1 0,-1 0 0,1 0 0,-1 0 0,0 0 0,0 0 0,0 1-1,0-1 1,0 0 0,-1 0 0,0 1 0,1-1 0,-1 0 0,0 1 0,-1-1 0,0 7 0,0-5 57,1 1 1,0 0 0,0-1 0,1 1 0,1 8 0,-2-12 154,1 23 92,28 249 654,-4-60-1262,24 121 858,19 32-897,12 22 95,-67-328 33,-6-39 14,2 1 0,11 21-1,-17-39 25,0 0 0,0 0 0,1 0 0,-1-1 0,1 1 0,1-1 0,-1 0 0,0-1 0,1 1 0,0-1 0,0 1 0,0-1-1,8 3 1,-6-3-18,2 2-14,1-1 0,0 0 0,0-1 1,0 0-1,0 0 0,0-1 1,1 0-1,-1-1 0,13 0 0,-9-1 6,44 1-7,1-2 0,0-4 0,-1-2 1,84-20-1,-124 21-276,0 0 0,0-1 0,-1-1 0,22-13 0,-6 4-202,-32 17 443,-1-1 0,1 1-1,-1 0 1,0 0-1,1-1 1,-1 1 0,1 0-1,-1-1 1,1 1 0,-1-1-1,0 1 1,1 0-1,-1-1 1,0 1 0,0-1-1,1 1 1,-1-1 0,0 1-1,0-1 1,0 1-1,0-1 1,1 1 0,-1-1-1,0 1 1,0-1 0,0 1-1,0-2 1,3-11-698,16-17-551,-14 21-3369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51.780"/>
    </inkml:context>
    <inkml:brush xml:id="br0">
      <inkml:brushProperty name="width" value="0.025" units="cm"/>
      <inkml:brushProperty name="height" value="0.025" units="cm"/>
    </inkml:brush>
  </inkml:definitions>
  <inkml:trace contextRef="#ctx0" brushRef="#br0">247 280 15328,'0'0'0,"22"27"243,21 35 0,-40-59 50,-4-8-59,-10-24 165,-19-43 904,30 72-1283,0 0 0,0 0 1,0 0-1,0-1 0,-1 1 0,1 0 0,0 0 0,0-1 0,0 1 0,0 0 0,0 0 0,0 0 0,0-1 0,-1 1 0,1 0 0,0 0 0,0 0 0,0 0 0,0-1 0,-1 1 0,1 0 0,0 0 0,0 0 0,0 0 0,-1 0 0,1 0 0,0 0 0,0 0 0,-1 0 0,1 0 0,0 0 0,0-1 0,-1 1 0,1 0 0,0 0 0,0 1 0,0-1 0,-1 0 0,1 0 0,0 0 0,0 0 0,-1 0 0,1 0 0,0 0 0,0 0 0,-1 1 0,-10 13 377,-10 37-312,13-32 71,-21 53 106,-33 122 1,-2 82 390,9-31-758,51-225-360,0 0-1,1 1 0,0 35 1,4-59 373,0 0-1,0 0 1,0 1 0,0-1-1,0 1 1,1-1 0,-1 1 0,1 0-1,2-4 1,9-14-108,71-156-531,36-108-4751,41-87 2198,-141 328 3826,2-4 1475,1 0 1,40-57 0,-43 76-1429,-15 19-320,1-1-1,0 2 0,1-1 0,0 1 0,0-1 1,1 2-1,0-1 0,1 1 0,17-11 0,-24 17-156,1 0 0,-1 0 0,1 0-1,0 0 1,-1 0 0,1 0 0,0 1-1,0-1 1,0 1 0,-1 0 0,1 0-1,0 0 1,0 0 0,0 1 0,0-1-1,-1 1 1,1-1 0,4 3 0,-3-1-49,-1 0 0,0 0 0,0 0 0,0 1 0,0-1 0,0 1 0,0 0 0,0 0 0,-1 0 0,0 0 0,4 7 1,2 6-11,-1 1 1,0 0-1,-2 0 1,7 30-1,4 62 466,-13-72-714,16 64 1,12 16-3758,8 70-7340,-25-109 8819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52.840"/>
    </inkml:context>
    <inkml:brush xml:id="br0">
      <inkml:brushProperty name="width" value="0.025" units="cm"/>
      <inkml:brushProperty name="height" value="0.025" units="cm"/>
    </inkml:brush>
  </inkml:definitions>
  <inkml:trace contextRef="#ctx0" brushRef="#br0">1487 0 15512,'-4'18'-60,"-6"15"420,9-31-301,1-1 1,-1 0 0,0 1-1,0-1 1,0 0 0,1 0-1,-1 0 1,-1 0 0,1 1-1,0-2 1,0 1 0,0 0-1,0 0 1,-1 0 0,1 0-1,0-1 1,-1 1 0,1-1-1,-2 1 1,1-1 92,-1-1 0,1 0-1,-1 0 1,1 0 0,0 0 0,-1 0 0,1-1 0,0 1 0,0-1-1,0 1 1,0-1 0,0 0 0,0 1 0,1-1 0,-1 0-1,0 0 1,1-1 0,-3-3 0,3 3-134,-1 1 1,-1-1-1,1 1 0,0 0 1,0-1-1,-1 1 0,1 0 1,-1 0-1,0 1 0,0-1 1,1 1-1,-1-1 0,0 1 1,0 0-1,-1 0 0,1 0 1,0 0-1,0 1 1,0-1-1,0 1 0,-1 0 1,1 0-1,0 0 0,0 0 1,-5 2-1,-1-1-44,1 0 1,-1 0-1,1 1 1,0 1-1,-1 0 0,1 0 1,0 0-1,-14 9 1,5 0 32,1 2 0,0-1 0,1 2 0,-23 28 0,-45 74-100,56-77 76,-393 664-331,342-546 395,-70 125 90,59-145 226,-50 89-562,65-95-719,12-22-2637,42-73-6938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53.411"/>
    </inkml:context>
    <inkml:brush xml:id="br0">
      <inkml:brushProperty name="width" value="0.025" units="cm"/>
      <inkml:brushProperty name="height" value="0.025" units="cm"/>
    </inkml:brush>
  </inkml:definitions>
  <inkml:trace contextRef="#ctx0" brushRef="#br0">1175 0 15064,'-29'13'662,"-1"-2"0,-38 10 0,-33 13 965,87-29-1512,-29 16-28,-247 146 183,223-122-214,1 2 1,-78 73-1,-53 71-40,87-79 197,94-87 81,267-182-2477,130-77-793,-307 194 2845,1 3-1,3 3 0,144-42 1,-207 72 267,0 1 1,0 0 0,1 2 0,19-1 0,-30 2-67,0 0 0,1 0 0,-1 1 0,0 0 0,0 0-1,0 0 1,0 1 0,-1 0 0,1 0 0,0 0 0,-1 0 0,1 1 0,-1 0-1,0 0 1,7 6 0,-9-8 4,-1 0 0,0 1 0,0-1 0,0 1 0,0-1 0,0 1 0,-1-1 0,1 1 0,0 0 0,-1-1 0,1 1 1,-1 0-1,0-1 0,1 1 0,-1 3 0,1 5 94,2 5-63,-2 0-1,0 1 0,0-1 0,-1 1 1,-1-1-1,-1 0 0,-5 23 0,-34 109 470,-138 357 20,96-291-1565,75-195 786,-55 124-915,31-76-1808,13-26-6505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53.801"/>
    </inkml:context>
    <inkml:brush xml:id="br0">
      <inkml:brushProperty name="width" value="0.025" units="cm"/>
      <inkml:brushProperty name="height" value="0.025" units="cm"/>
    </inkml:brush>
  </inkml:definitions>
  <inkml:trace contextRef="#ctx0" brushRef="#br0">1 311 14792,'19'-37'35,"64"-109"493,-71 129-489,0 1 0,0 0 0,1 1 0,1 1 1,1 0-1,19-14 0,-33 27-44,-1 0-1,1 1 1,0-1 0,-1 1-1,1-1 1,0 1 0,0-1-1,-1 1 1,1-1 0,0 1-1,0 0 1,0-1 0,0 1-1,-1 0 1,1 0 0,0 0 0,0 0-1,0 0 1,0 0 0,0 0-1,0 0 1,1 0 0,-2 1 42,1-1 0,-1 1 0,1-1 0,-1 1 1,0-1-1,1 1 0,-1 0 0,0-1 0,0 1 0,1 0 1,-1-1-1,0 1 0,0 0 0,0-1 0,0 1 1,0 0-1,0-1 0,0 1 0,0 0 0,0-1 0,0 2 1,-12 42 1591,-11 18-975,-57 169 1246,70-194-1629,1 0-1,2 0 1,1 1-1,0 50 1,6-82-240,0 0 0,1 0 0,-1-1 0,1 1 0,1 0 0,-1 0 0,1 0 0,0-1 0,0 1 0,0-1 0,1 0 0,0 0 0,0 0 0,0 0 0,6 6 1,-4-5-35,1-1 0,0 0 0,1 0 0,-1-1 0,1 0 0,0 0 0,0 0 1,0-1-1,0 0 0,16 4 0,-3-1-100,0-1-1,1-1 1,0-1-1,-1-1 1,1 0-1,0-2 1,0 0 0,0-2-1,0 0 1,-1-1-1,1-1 1,-1-1 0,0-1-1,0-1 1,19-9-1,116-68-1542,-57 28-1155,20-10-8039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55.207"/>
    </inkml:context>
    <inkml:brush xml:id="br0">
      <inkml:brushProperty name="width" value="0.025" units="cm"/>
      <inkml:brushProperty name="height" value="0.025" units="cm"/>
    </inkml:brush>
  </inkml:definitions>
  <inkml:trace contextRef="#ctx0" brushRef="#br0">4168 1 13360,'0'0'5937,"-3"1"-5685,-33 12 322,-61 31-1,23-8-370,-49 19-177,-202 122 0,248-127-25,-227 138 5,186-122 9,63-36 53,-668 334 225,702-353-284,-160 83 124,-84 39 48,-374 150 125,506-221-255,-66 27-88,77-34 4,-126 79 0,203-109-114,0-2-1,-2-2 0,-1-1 0,0-3 0,-92 19 1,96-25-325,43-11 411,1-1 0,-1 1 0,1 0 0,-1-1 0,1 1 0,0 0 0,-1-1 0,1 1 0,-1-1 0,1 1 0,0 0 0,-1-1 0,1 1 0,0-1 0,0 1 0,-1-1 0,1 0 0,0 1 0,0-1 0,0 1 0,0-1 0,0 1 0,0-1 0,0 1 0,0-1 0,0 0 0,0 1 0,0-1 0,0 1 0,0-1 0,0 1 0,0-1 0,0 0 0,1 1 0,-1-1 0,0 1 0,0-1 0,1 1 0,0-1 0,12-13-1279,1-1 565,1 2 0,16-13 0,121-94-2305,-9 9-4200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55.775"/>
    </inkml:context>
    <inkml:brush xml:id="br0">
      <inkml:brushProperty name="width" value="0.025" units="cm"/>
      <inkml:brushProperty name="height" value="0.025" units="cm"/>
    </inkml:brush>
  </inkml:definitions>
  <inkml:trace contextRef="#ctx0" brushRef="#br0">1566 0 11832,'-147'78'-734,"132"-70"745,-1 0 0,0-2 0,0 0 0,-28 7 0,6-3 142,-304 84 2749,290-79-2591,-286 88 1270,260-75-833,1 3 1,-93 52 0,54-8 476,103-65-1229,0 0 0,1 2 1,0-1-1,1 2 0,-12 16 1,21-27 26,0 0 0,1 1 0,-1-1 0,1 0 1,0 1-1,-1-1 0,1 1 0,0-1 0,0 1 0,1 0 1,-1-1-1,1 1 0,-1 0 0,1 0 0,0-1 0,0 1 1,0 3-1,1-5-15,0 1 1,0-1-1,0 1 0,0-1 1,0 0-1,0 0 1,0 0-1,0 1 1,1-1-1,-1 0 0,1 0 1,-1-1-1,0 1 1,1 0-1,-1 0 1,1-1-1,0 1 0,-1-1 1,1 1-1,0-1 1,-1 0-1,1 0 0,0 0 1,-1 1-1,1-2 1,0 1-1,-1 0 1,3 0-1,334-27-637,-111-16-209,-124 21 542,63-12-6,346-57-454,-109 37 852,-336 48 39,89 2 0,-155 4-112,0 0-1,1 0 0,-1 0 0,1 0 0,-1 0 0,0 0 0,1 0 1,-1 0-1,1 1 0,-1-1 0,0 1 0,1-1 0,-1 1 1,0-1-1,1 1 0,-1 0 0,0-1 0,0 1 0,0 0 0,0 0 1,0 0-1,0 0 0,0 0 0,0 0 0,0 0 0,0 1 0,0-1 1,-1 0-1,1 0 0,-1 1 0,1-1 0,-1 0 0,1 1 0,-1-1 1,1 3-1,-1 0 13,-1 0 0,1 0 0,-1 0 0,0-1 0,0 1 0,0 0 0,-1 0 0,0 0 0,1-1 0,-1 1 0,-5 6 0,-50 69 13,-118 127 0,-78 43-1739,185-191-4063,-20 4 3989,3-4 691,-113 86-3759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34.907"/>
    </inkml:context>
    <inkml:brush xml:id="br0">
      <inkml:brushProperty name="width" value="0.025" units="cm"/>
      <inkml:brushProperty name="height" value="0.025" units="cm"/>
    </inkml:brush>
  </inkml:definitions>
  <inkml:trace contextRef="#ctx0" brushRef="#br0">753 103 992,'-44'-42'8,"44"41"34,-1 1-1,1 0 1,0 0 0,0-1-1,-1 1 1,1 0 0,0 0-1,0-1 1,0 1 0,-1 0-1,1-1 1,0 1 0,0 0-1,0-1 1,0 1 0,0 0-1,0-1 1,-1 1 0,1 0-1,0-1 1,0 1 0,0-1-1,0 1 1,0 0 0,0-1-1,1 1 1,-1 0 0,0-1-1,11-4 3753,-9 4-1779,3 1 482,-4 0-2491,-1 0-1,0 0 1,1 0 0,-1 0-1,1 0 1,-1 0 0,1 0-1,-1 0 1,1 0 0,-1 0-1,1 0 1,-1 0 0,1 0-1,-1 0 1,1 0 0,-1-1-1,0 1 1,1 0 0,-1 0 0,1 0-1,-1-1 1,0 1 0,1 0-1,-1-1 1,1 1 0,-1 0-1,1-1 1,-1 0-2,0 0 1,0 1-1,0-1 1,0 1-1,0-1 0,-1 0 1,1 1-1,0-1 1,0 0-1,0 1 1,-1-1-1,1 1 0,0-1 1,-1 0-1,1 1 1,0-1-1,-1 1 0,1-1 1,-1 1-1,1 0 1,-1-1-1,1 1 0,-1-1 1,1 1-1,-1 0 1,1-1-1,-1 1 0,0 0 1,0-1-1,-33-10-33,-38 0 89,47 10-46,11 0-4,0 0 0,-1 1 0,1 1 0,-14 2 0,26-2 19,0 0 0,0 0 0,0 0 0,1 1 0,-1-1 0,0 0 0,1 1 0,-1-1 0,1 1 0,0-1 0,-3 4 0,-3 4 143,-12 10-122,9-7-40,-2-1 1,1-1 0,-1 1 0,-1-2 0,-14 9-1,24-16 73,0-1-1,0 1 0,0-1 1,0 1-1,1 0 0,-1 0 1,0 0-1,1 1 1,0-1-1,-1 1 0,1-1 1,0 1-1,1 0 0,-1-1 1,0 1-1,1 0 0,-1 0 1,1 1-1,0-1 1,0 0-1,0 0 0,1 0 1,-1 1-1,1-1 0,-1 0 1,1 1-1,0-1 0,1 0 1,-1 1-1,0-1 1,1 0-1,0 0 0,0 1 1,0-1-1,0 0 0,0 0 1,1 0-1,-1 0 0,3 3 1,79 117 1699,-27-44-1380,-36-45-268,-1 2 0,-2 0 0,-2 1 0,-1 0 0,12 51 0,-21-71-56,-3-8-81,-1 0-1,0 0 1,0 0 0,-1 0-1,0 1 1,-1-1-1,0 0 1,0 0-1,-6 17 1,-3 8 136,-15 34 0,23-64-122,-1 4-8,-76 171 102,66-153-97,-2-1 1,0-1 0,-2 0-1,-35 38 1,-176 147 483,200-185-618,19-15 124,0-1 0,-1 0-1,0 0 1,0-1 0,-1-1 0,0 1 0,0-2 0,-14 6-1,98 1-246,-28-1 787,48 17 0,-83-20-623,10 13 69,-1 0-1,-1 1 1,-1 1 0,-1 1 0,15 30-1,-17-24 17,-1-1 1,1-2 0,31 47 0,-35-59 6,-2-1 0,0 1 0,0 0 0,-1 1 0,-1 0 0,4 18 0,18 99 280,-21-88-156,4 23 177,-5-33-593,2 1 0,1-1 0,2-1-1,25 55 1,-29-74-1872,-1 0 0,-1 0 0,-1 1 1,5 28-1,-3 8 296,2 24-525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6:56.401"/>
    </inkml:context>
    <inkml:brush xml:id="br0">
      <inkml:brushProperty name="width" value="0.025" units="cm"/>
      <inkml:brushProperty name="height" value="0.025" units="cm"/>
    </inkml:brush>
  </inkml:definitions>
  <inkml:trace contextRef="#ctx0" brushRef="#br0">1331 0 14880,'-58'100'2941,"57"-98"-2879,-1-1 0,1 0 1,0 1-1,-1-1 0,1 0 1,-1 0-1,1 0 0,-1 0 1,0-1-1,1 1 0,-4 1 1,-7 3-121,-27 24-336,-55 54 0,30-25 364,5-3 229,3 3 0,-85 112 0,89-110 356,-3-2-1,-113 91 1,10-10 640,-82 103 290,218-216-1290,2 1-1,-29 51 1,42-67-143,6-10-39,0 1-1,0-1 1,0 0 0,0 0-1,1 0 1,-1 1 0,1-1-1,-1 0 1,1 0 0,-1 1-1,1-1 1,0 1 0,-1-1-1,1 0 1,0 1 0,0-1-1,0 1 1,0-1 0,1 2-1,-1-2-14,0-1-1,0 0 1,0 0 0,0 0-1,0 0 1,0 1-1,0-1 1,0 0-1,0 0 1,0 0 0,0 0-1,0 0 1,0 1-1,-1-1 1,1 0-1,0 0 1,0 0 0,0 0-1,0 0 1,0 1-1,0-1 1,0 0-1,0 0 1,0 0-1,-1 0 1,1 0 0,0 0-1,0 0 1,0 0-1,0 0 1,0 1-1,0-1 1,-1 0 0,1 0-1,0 0 1,0 0-1,0 0 1,0 0-1,-1 0 1,1 0 0,0 0-1,0 0 1,0 0-1,0 0 3,0 0 0,-1 0 0,1 0-1,0 0 1,0 0 0,0 0 0,0 0 0,0 0 0,0 0-1,0 0 1,0 0 0,0 0 0,0 0 0,-1 0-1,1 0 1,0 0 0,0 0 0,0 0 0,0 0-1,0 0 1,0 0 0,0 0 0,0 0 0,0 0-1,0 0 1,0 0 0,0 0 0,0 0 0,-1 0-1,1 0 1,0 0 0,0 0 0,0 0 0,0 1-1,0-1 1,0 0 0,0 0 0,0 0 0,0 0-1,0 0 1,0 0 0,0 0 0,0 0 0,0 0-1,0 0 1,0 0 0,0 1 0,0-1 0,0 0-1,0 0 1,0 0 0,0 0 0,0 0 0,0 0-1,0 0 1,0 0 0,0 0 0,0 0 0,0 0-1,0 0 1,0 1 0,0-1 0,0 0 0,1 0-1,-1 0 1,5 2-21,1-1 0,0 0 0,0 0 0,0 0-1,9-1 1,-10 1 3,154-5-429,12 7-621,238-26 0,-354 18 450,26-5 186,-3-5-2920,226-53-1417,-23 5-2191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7:02.233"/>
    </inkml:context>
    <inkml:brush xml:id="br0">
      <inkml:brushProperty name="width" value="0.025" units="cm"/>
      <inkml:brushProperty name="height" value="0.025" units="cm"/>
    </inkml:brush>
  </inkml:definitions>
  <inkml:trace contextRef="#ctx0" brushRef="#br0">1 573 992,'82'-3'1,"-81"3"-1,0 0 1,0 0-1,0 1 0,0-1 0,0-1 0,-1 1 1,1 0-1,0 0 0,0 0 0,0 0 0,0-1 0,0 1 1,0 0-1,0-1 0,-1 1 0,1-1 0,0 1 1,0-1-1,0 1 0,-1-1 0,1 1 0,0-1 0,-1 0 1,1 1-1,-1-1 0,1 0 0,-1 0 0,1 1 0,-1-1 1,1 0-1,-1 0 0,0 0 0,1 0 0,-1 0 1,0 0-1,0 1 0,0-1 0,0 0 0,1 0 0,-2-2 1,0-1 2,0 0 1,-1 0-1,1 0 1,-1 0 0,0 0-1,-5-7 1,-1-1 47,5 5-28,0 0-1,1-1 1,-1 1-1,1 0 1,1-1-1,0 0 1,0 1-1,0-1 1,1 1-1,0-1 1,0 0-1,1 1 1,0-1 0,1 0-1,-1 1 1,2 0-1,-1-1 1,1 1-1,0 0 1,0 0-1,1 0 1,-1 1-1,8-9 1,9-11-90,2 1 0,0 0-1,2 2 1,29-23 0,-50 44 81,75-66-97,40-33-330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7:02.562"/>
    </inkml:context>
    <inkml:brush xml:id="br0">
      <inkml:brushProperty name="width" value="0.025" units="cm"/>
      <inkml:brushProperty name="height" value="0.025" units="cm"/>
    </inkml:brush>
  </inkml:definitions>
  <inkml:trace contextRef="#ctx0" brushRef="#br0">0 498 992,'0'0'0,"63"-29"0,44-17 0,0 1 1336,14-4-1336,-16 6 1344,0 3-1168,21-5 0,13 4-176,7 1-1984,7 0 1984,146-40-808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7:03.151"/>
    </inkml:context>
    <inkml:brush xml:id="br0">
      <inkml:brushProperty name="width" value="0.025" units="cm"/>
      <inkml:brushProperty name="height" value="0.025" units="cm"/>
    </inkml:brush>
  </inkml:definitions>
  <inkml:trace contextRef="#ctx0" brushRef="#br0">169 1330 992,'22'0'3,"0"0"3,-39-1 0,-50 0 2724,41 2-273,0-2 1,-49-7-1,75 6-2328,-1 1 0,1-1 0,0 1 0,-1-1 0,1 1 0,0-1 0,0 1 0,0-1 0,1 0 0,-1 1 0,0-1 0,1-1 0,-1 3-66,3-9 27,0 0 0,1 0 0,0 0-1,1 0 1,-1 1 0,2 0 0,-1 0 0,1 0 0,0 1 0,1 0-1,0 0 1,8-6 0,16-14 440,44-28 0,-73 53-511,82-55 317,2 3 1,2 5 0,137-57-1,78-19 375,-256 105-425,751-248-338,-652 226 16,220-44-79,-200 49 37,250-43-401,-66 15-940,-324 59 1085,8-1 316,18-3-4594,183-37-609,-18 4 3194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7:04.047"/>
    </inkml:context>
    <inkml:brush xml:id="br0">
      <inkml:brushProperty name="width" value="0.025" units="cm"/>
      <inkml:brushProperty name="height" value="0.025" units="cm"/>
    </inkml:brush>
  </inkml:definitions>
  <inkml:trace contextRef="#ctx0" brushRef="#br0">1 1192 1080,'3'-4'1,"1"-1"2,26-5 0,9-12 6562,42-42-3089,-27 20-2604,9-1 234,2 2 1,71-33 0,145-57 310,-47 25-1057,76-28-381,-28 14-61,-186 75 63,358-159-1782,-326 157-115,73-28-6870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7:05.264"/>
    </inkml:context>
    <inkml:brush xml:id="br0">
      <inkml:brushProperty name="width" value="0.025" units="cm"/>
      <inkml:brushProperty name="height" value="0.025" units="cm"/>
    </inkml:brush>
  </inkml:definitions>
  <inkml:trace contextRef="#ctx0" brushRef="#br0">1 1429 8608,'19'-21'-95,"-4"3"579,1 1 0,1 0 0,1 1 0,0 1 0,27-17 0,-6 6 568,62-55 0,-55 43-529,173-135-974,151-128-54,30-55 102,-361 322 278,64-41 0,71-27-1673,15-5-5215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0:23.071"/>
    </inkml:context>
    <inkml:brush xml:id="br0">
      <inkml:brushProperty name="width" value="0.025" units="cm"/>
      <inkml:brushProperty name="height" value="0.025" units="cm"/>
    </inkml:brush>
  </inkml:definitions>
  <inkml:trace contextRef="#ctx0" brushRef="#br0">1015 89 992,'-8'46'449,"5"-33"-21,1 0 0,0 1-1,0 17 1,2-31-391,0 0 0,0 0-1,0 0 1,0 0 0,0 0 0,0 0 0,1 0 0,-1 0 0,0 0-1,0 0 1,0 0 0,0 0 0,0 0 0,0 0 0,0 0 0,0 0-1,0 0 1,1 0 0,-1 0 0,0 0 0,0 0 0,0 0-1,0 1 1,0-1 0,0 0 0,0 0 0,0 0 0,0 0 0,0 0-1,0 0 1,0 0 0,0 0 0,0 0 0,1 0 0,-1 0 0,0 0-1,0 1 1,0-1 0,0 0 0,0 0 0,0 0 0,0 0 0,0 0-1,0 0 1,6-15 948,5-20-292,-3 2 683,5-27 571,-9 20 5241,-5 38-7148,0 1-1,0-1 1,0 1-1,0-1 0,0 1 1,0-1-1,0 1 0,0 0 1,-1 0-1,1 0 0,0 0 1,-1 0-1,1 0 0,-1 0 1,1 0-1,-1 0 1,0 1-1,1-1 0,-1 0 1,-3 0-1,2 1 17,-1 0 0,1 0 0,-1 0 0,1 0-1,-1 1 1,1 0 0,-1-1 0,1 1 0,-7 3 0,0 0-4,0 1 1,0 1-1,1 0 1,0 0-1,-17 15 0,16-12-41,4-4-2,0 0-1,1 0 1,0 1-1,0 0 1,0 0-1,1 0 1,0 1-1,0-1 1,-4 10-1,-7 18 73,-2-1 0,0-1-1,-3 0 1,0-1 0,-34 37-1,-7 9 277,-72 119-1,-33 98 370,111-198-686,31-57 89,1 2 0,-24 61 0,7 12-13,-40 189 1,61-215 452,-9 130-1,21-114-614,-2 173 514,11-261-427,0 0 0,1 0 0,0 0 0,2-1-1,0 1 1,1-1 0,0 0 0,1-1 0,0 1 0,12 15 0,-16-25-19,-1 0 0,0 0 0,-1 0 0,1 0-1,-1 0 1,0 1 0,0-1 0,-1 0 0,0 11 0,0-8-7,1-1 1,0 0 0,-1 0 0,5 12 0,5 6 28,2-1 1,1 0 0,1-1-1,19 24 1,-20-29 14,-6-8-53,1 0-1,1 0 1,-1-1 0,15 12-1,10 9 207,-17-14-215,-14-15 25,15 7-305,-17-8 285,0 0 0,0 0-1,0-1 1,0 1-1,0 0 1,0 0 0,0 0-1,0 0 1,0 0 0,0-1-1,0 1 1,0 0 0,0 0-1,0 0 1,0 0 0,0 0-1,0 0 1,0-1 0,0 1-1,0 0 1,0 0-1,0 0 1,0 0 0,0 0-1,1 0 1,-1-1 0,0 1-1,0 0 1,0 0 0,0 0-1,0 0 1,0 0 0,0 0-1,0 0 1,0 0-1,1 0 1,-1 0 0,0-1-1,0 1 1,0 0 0,0 0-1,0 0 1,0 0 0,1 0-1,-1 0 1,0 0 0,0 0-1,0 0 1,0 0-1,0 0 1,1 0 0,-1 0-1,0 0 1,0 0 0,0 0-1,0 0 1,0 0 0,0 1-1,1-1 1,-1 0 0,-11-21-26,-18-23-106,20 32 107,1-1-1,0 0 1,1 0 0,1-1-1,0 0 1,1 0 0,-7-28-1,-33-77-406,39 101 431,5 16-7,0 1 0,0-1 0,1 1 0,-1-1 0,0 0 0,1 1 0,-1-1 0,1 0 0,0 1 0,-1-1 0,1 0 0,0 0 0,0 1 0,0-1 0,1 0 0,-1 0 0,0 1 0,1-1 0,-1 0 0,1 0 0,-1 1 0,1-1 0,1-1 0,1-2-36,-1 0 0,1-1 0,-1 1 0,0-1 0,2-8 0,-3 13 42,-1 0-1,1 0 1,0 0-1,-1 0 1,1 0 0,0 0-1,0 0 1,0 1-1,0-1 1,0 0 0,0 1-1,0-1 1,0 0-1,0 1 1,0-1 0,0 1-1,3-1 1,-3 1-1,1-2 3,1 1 1,0 0-1,0-1 0,0 1 1,0 1-1,0-1 0,0 0 0,1 1 1,-1-1-1,0 1 0,0 0 1,0 0-1,0 0 0,1 1 1,-1-1-1,0 1 0,0 0 1,0 0-1,0 0 0,0 0 1,0 0-1,0 1 0,0-1 0,-1 1 1,1 0-1,0-1 0,-1 1 1,0 1-1,1-1 0,-1 0 1,4 5-1,4 7 23,-1 1-1,0-1 1,-1 1-1,11 29 1,-6-14-45,-5-15-37,1 0 0,0-1 0,1 0 0,15 16 0,21 28-58,-26-28 509,-20-18 28,0-11-422,-2 1-4,1 0-1,-1-1 1,0 1 0,0-1-1,1 0 1,-1 1-1,-1-1 1,1 0 0,0 0-1,0 0 1,-4 0-1,-2 3 2,-143 68 171,34-26-65,-5 3-124,121-49-37,-1 1 1,1 0 0,-1-1 0,1 1 0,-1 0 0,1 0 0,0 0-1,-1 0 1,1 0 0,0 0 0,0 0 0,0 0 0,0 1-1,0-1 1,0 0 0,0 1 0,0-1 0,1 1 0,-1-1 0,0 1-1,1-1 1,-1 4 0,1-4-50,0 0 1,0 0-1,0 0 1,0 0-1,0 0 0,0 0 1,0 0-1,0 0 0,1 1 1,-1-1-1,0 0 1,1 0-1,-1 0 0,1 0 1,-1-1-1,1 1 1,-1 0-1,1 0 0,0 0 1,0 0-1,-1-1 0,1 1 1,0 0-1,0 0 1,0-1-1,0 1 0,0-1 1,0 1-1,1 0 0,1 0-3056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0:25.968"/>
    </inkml:context>
    <inkml:brush xml:id="br0">
      <inkml:brushProperty name="width" value="0.025" units="cm"/>
      <inkml:brushProperty name="height" value="0.025" units="cm"/>
    </inkml:brush>
  </inkml:definitions>
  <inkml:trace contextRef="#ctx0" brushRef="#br0">235 1 14256,'32'12'223,"-32"-11"-218,1-1 0,-1 0 0,0 0 0,1 1 0,-1-1 0,0 0-1,1 1 1,-1-1 0,0 0 0,0 1 0,1-1 0,-1 0 0,0 1 0,0-1 0,0 0 0,0 1-1,0-1 1,1 1 0,-1-1 0,0 1 0,0-1 0,0 0 0,0 1 0,0-1 0,0 1 0,0-1-1,0 0 1,-1 1 0,1-1 0,0 1 0,0-1 0,0 0 0,0 1 0,0-1 0,-1 1-1,1-1 1,0 0 0,0 1 0,-1-1 0,1 0 0,0 1 0,0-1 0,-1 0 0,1 0 0,0 1-1,-1-1 1,1 0 0,-1 0 0,1 0 0,-1 1 0,-3 3 118,-1 1 0,1 0-1,0 0 1,0 0 0,1 0 0,0 1 0,0-1 0,-3 8-1,-7 12 594,7-14-309,3-7-341,1 1 0,-1-1-1,0 0 1,-1 1 0,1-1 0,-1-1 0,-7 7-1,5-4 4,0-1 0,1 1 0,-1 0-1,1 0 1,1 0 0,-1 1 0,1 0-1,0 0 1,-5 13 0,-1 7 239,-9 37 0,12-38-342,-11 36 229,5-22-96,1 1 0,3 1 0,1 0 0,-4 65 0,4 67-13,4-115-77,2 0-1,3 1 1,9 66 0,2 35 124,-10-58-109,62 502 712,-49-524-509,3-1 0,3-1-1,4-1 1,3-1 0,3-1 0,4-2 0,3-2 0,3-1 0,58 76 0,-72-109-221,55 66 237,155 160-13,-211-234-233,2-1 1,0-1-1,2-1 1,55 39 0,-16-22 70,1-2 0,111 47 0,7-4-52,132 49 92,-119-67-18,-157-54-70,454 112 180,-383-107-119,-65-11-41,51 14 1,-89-18-6,0-1 0,0-1 1,0 0-1,18-1 0,-17 0 31,-2-3-45,-10-4 17,-16-10 19,14 16-57,-47-43-48,-2 3 0,-1 1-1,-112-64 1,137 88-61,1-2 0,-41-36 0,54 44 83,-1-1-52,-1 0 1,-21-11-1,-28-19 41,48 34 18,11 5 2,1 1 0,-1 0 0,1-1-1,0 0 1,-1 0 0,1 0 0,0 0-1,1 0 1,-1-1 0,0 1 0,1-1-1,-1 0 1,1 0 0,0 0 0,0 0 0,-3-6-1,4 7-140,14 4-138,106 37 426,-35-13-74,90 14 0,-124-29-80,264 41 123,-278-56-55,-25 4 342,-25 19-184,12-17-187,-15 19 110,-1-2 0,-1 0 0,-31 24 0,-351 257 149,370-273-197,-30 34-1,34-33-16,-38 31 1,54-51-49,1 2 1,1-1 0,-1 1-1,1 1 1,-12 18-1,9-11-41,11-17-15,0-1-1,1 1 1,-1-1-1,1 1 1,0-1 0,-1 1-1,1-1 1,-1 1-1,1 0 1,0-1-1,-1 1 1,1 0-1,0-1 1,0 1-1,0 0 1,0-1 0,-1 1-1,1 0 1,0 0-1,0-1 1,0 1-1,0 0 1,1 0-1,-1-1 1,0 1-1,0 0 1,0-1 0,0 1-1,1 0 1,0 1-1,0-2-19,0 1 0,0 0-1,1 0 1,-1-1 0,0 1 0,0-1-1,1 1 1,-1-1 0,1 1 0,-1-1-1,0 0 1,1 0 0,-1 0-1,3 0 1,4 0-235,-1 0 1,1-1-1,-1 0 0,1-1 0,10-2 1,14-10-2538,47-29 1,-53 29 1323,41-24-6974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0:27.942"/>
    </inkml:context>
    <inkml:brush xml:id="br0">
      <inkml:brushProperty name="width" value="0.025" units="cm"/>
      <inkml:brushProperty name="height" value="0.025" units="cm"/>
    </inkml:brush>
  </inkml:definitions>
  <inkml:trace contextRef="#ctx0" brushRef="#br0">3011 3580 10040,'1'1'87,"-1"-1"1,1 0 0,-1 0-1,0 1 1,1-1-1,-1 0 1,0 0 0,1 1-1,-1-1 1,0 0-1,1 1 1,-1-1 0,0 1-1,0-1 1,0 0-1,1 1 1,-1-1 0,0 1-1,0-1 1,0 0-1,0 1 1,0-1 0,0 1-1,1-1 1,-1 1 0,0-1-1,-1 1 1,1-1-1,0 0 1,0 1 0,-12 3 5828,-2 0-6506,-71 28 3016,-50 18-1045,-69 5-1309,162-46 58,-1-1-1,-85 2 1,114-10-112,0-1 0,-1-1-1,-25-7 1,21 4-17,-12-2 9,0-1 1,0-2-1,-50-23 1,26 9 16,-248-113-101,216 95-101,-231-131 24,172 90-26,9 1 234,-237-188-1,308 210-106,49 43 36,-1 1-1,0 1 1,-1 0-1,-30-17 1,36 20 62,-72-97 28,62 77-30,2-1 1,-19-40 0,27 47-46,-2-6-28,-23-63 1,-5-30 20,-15-116-38,51 198-174,-4-67 288,4-1 1,9-125 0,3 203 97,1 0 0,12-33 0,-5 19-142,24-82-281,-27 100 250,15-45 34,70-137 0,-51 120-13,-35 75-38,1-1 1,0 1 0,14-15 0,-14 19-12,0-2-1,-1 0 1,14-27 0,3-26-65,-8 19 36,4-8 52,0 2 15,0 2-4,19-30-5,13-33-13,-53 110 57,1-1 1,-1 1-1,0-1 1,0 1-1,0-11 1,-20 11-67,-1 2 32,-1 0-1,0 1 1,1 2-1,-1 0 0,0 1 1,-34 6-1,10 2 26,1 3-1,-43 16 1,-73 41 43,27-7-94,131-61-40,21-10 27,-15 8 74,224-96 858,-159 73-835,0 3 0,107-17 1,-86 20-73,-60 11-5,-17 3-27,0 1 0,0 0 0,0 1 1,0 1-1,0 0 0,22 1 0,-33 1 38,0 0 0,0 0 0,0 0 0,-1 1 0,1-1 0,0 1 0,-1-1 1,0 1-1,1-1 0,-1 1 0,0 0 0,1 0 0,-1-1 0,0 1 0,-1 0 0,1 0 0,0 0 0,0 0 0,-1 0 0,1 0 0,-1 0 0,0 1 0,0-1 0,1 3 0,-3 5 94,1 1 1,-1 0-1,-1 0 0,0-1 1,-1 1-1,-8 17 0,-6 18 37,0 4-61,-3 0 0,-2-1 0,-30 46 0,34-48 178,17-39-148,-1 0 1,0 0-1,0-1 0,-1 1 0,-6 8 1,8-12-124,1 0 0,-1 0 0,1 0 0,0 0 0,0 0 0,0 0 1,0 0-1,1 0 0,-1 0 0,2 7 0,-11-11-275,82-1-14209,-37 3 12548,15 1-1892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0:28.837"/>
    </inkml:context>
    <inkml:brush xml:id="br0">
      <inkml:brushProperty name="width" value="0.025" units="cm"/>
      <inkml:brushProperty name="height" value="0.025" units="cm"/>
    </inkml:brush>
  </inkml:definitions>
  <inkml:trace contextRef="#ctx0" brushRef="#br0">53 0 14072,'0'0'5791,"6"1"-5651,59 19 4,-64-19-99,0-1 0,0 1-1,0 0 1,0 0-1,0 0 1,0 0-1,-1 0 1,1 0-1,0 0 1,-1 0 0,1 0-1,0 0 1,-1 1-1,0-1 1,1 0-1,-1 0 1,0 1 0,1-1-1,-1 3 1,1 0 70,2 9 53,-1-1-1,1 1 1,-2-1 0,0 1-1,-1-1 1,0 1 0,-4 24 0,2-16-173,-12 96-208,0-31 190,-30 205 81,29-172-58,-23 180-2416,29-213-1227,2-10-7163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7:42:40.960"/>
    </inkml:context>
    <inkml:brush xml:id="br0">
      <inkml:brushProperty name="width" value="0.025" units="cm"/>
      <inkml:brushProperty name="height" value="0.025" units="cm"/>
    </inkml:brush>
  </inkml:definitions>
  <inkml:trace contextRef="#ctx0" brushRef="#br0">0 36 10136,'1'1'-573,"1"0"0,-1 0 0,0 0 0,0-1 0,1 1 0,-1 0 0,0 0 1,1-1-1,-1 1 0,1-1 0,-1 1 0,1-1 0,2 1 0,27-1-1154,31-10 3183,-55 9-2075,18-5 769,146-23 1426,-152 30-884,0 0 0,0 1 0,0 1 0,0 0 1,-1 2-1,0 0 0,24 10 0,-17-6 552,44 15 274,0-3 0,1-4 1,130 17-1,-144-32-1139,1-1 0,87-12 0,-132 11-333,-1 0 0,0 0 0,0 1 0,0 0 0,18 5-1,28 2-140,-55-8-210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0:30.331"/>
    </inkml:context>
    <inkml:brush xml:id="br0">
      <inkml:brushProperty name="width" value="0.025" units="cm"/>
      <inkml:brushProperty name="height" value="0.025" units="cm"/>
    </inkml:brush>
  </inkml:definitions>
  <inkml:trace contextRef="#ctx0" brushRef="#br0">1655 2742 9144,'-27'60'6457,"12"-61"-5304,4 1-971,1 0-1,0 1 1,-1 0-1,1 0 1,-16 5-1,-174 48 1713,-1-13-1386,175-37-497,-47 2 398,-191-11 225,213 0-572,1-1 0,0-3 0,0-2-1,1-3 1,1-1 0,-67-31-1,92 34-15,0-1-1,0-1 0,1-1 0,1-1 1,1 0-1,0-2 0,1 0 0,1-1 1,1-1-1,1-1 0,0 0 0,2-2 1,0 1-1,-12-30 0,12 15 14,1-1 0,2 0 0,2-1 0,1 0-1,-3-42 1,11 52-97,1-1-1,1 1 0,1 0 1,2 1-1,1-1 1,10-30-1,0-4-19,59-217-21,-55 222 86,2 0 0,51-92 0,-51 112-19,309-490 4,-279 461-158,157-154-2,-109 123 105,93-81-232,-167 159 265,0 0 1,2 2-1,0 1 1,1 1-1,58-22 0,-68 31 34,-11 4-31,0-1 0,1 2 1,-1-1-1,1 1 0,-1 0 0,13 0 0,-11 2 3,5 0 32,-11 0 67,-30 17-186,-6 1 181,-1-2 0,0-2 0,-1-1-1,-68 17 1,27-9 41,-176 42-91,234-59-29,-1 0 0,0-2-1,1 0 1,-1-1 0,-23-2-1,-23 2 80,51 0 1,-1 0-1,1-1 1,-1-1 0,1 0 0,-1-1 0,-21-6 0,33 7-65,2-2 1,0-1 35,1 0 0,0 1 0,0-1 0,0 0 0,0 1 0,1-1 0,0 0 0,-1 1 0,1 0 0,0-1 0,1 1 0,-1 0 1,0 0-1,4-3 0,47-42-209,-42 39 106,15-11 73,1 2 0,0 0 0,2 2 0,0 1 1,1 1-1,0 1 0,1 2 0,62-14 0,-24 12-1,0 4-1,1 2 1,73 3 0,-124 4 20,0 1 1,0 1-1,-1 1 1,1 0-1,-1 1 0,1 1 1,-1 1-1,-1 1 1,24 12-1,-37-17-29,-1 0 0,0 0 0,1 0 0,-1 1 0,0-1 0,0 1 0,0 0 0,-1 0 0,1 0 0,-1 0 0,1 0 0,-1 1 0,0-1 0,0 1 0,-1 0 0,1-1 0,-1 1-1,0 0 1,0 0 0,0 0 0,0 0 0,-1 0 0,1 0 0,-1 0 0,0 0 0,-1 0 0,1 0 0,-1 0 0,-1 5 0,-3 10 10,-1-1-1,0 0 1,-2 0 0,-18 31-1,13-25 24,-114 183 275,89-153-1177,2 2 0,3 2 0,-36 87 0,-5 34-3285,28-78-6381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7:49.364"/>
    </inkml:context>
    <inkml:brush xml:id="br0">
      <inkml:brushProperty name="width" value="0.025" units="cm"/>
      <inkml:brushProperty name="height" value="0.025" units="cm"/>
    </inkml:brush>
  </inkml:definitions>
  <inkml:trace contextRef="#ctx0" brushRef="#br0">76 645 9504,'-11'-13'58,"9"10"-26,0 1-1,0-1 1,0 1 0,0-1-1,0 1 1,-1 0 0,1 0-1,-1 0 1,1 0 0,-1 1-1,0-1 1,0 1 0,0-1-1,-5-1 1,6 6 275,0 0 1,0 0-1,0 1 1,0-1-1,1 0 1,-1 1-1,1-1 1,0 1-1,-1 4 1,-1 3 1233,0 8 937,4-19-2468,-1 1 0,0-1 0,1 0 0,-1 1 0,0-1 0,0 0 0,1 1 0,-1-1 0,1 0 0,-1 1-1,0-1 1,1 0 0,-1 0 0,1 0 0,-1 1 0,0-1 0,1 0 0,-1 0 0,1 0 0,-1 0 0,1 0 0,-1 0-1,1 0 1,-1 0 0,1 0 0,-1 0 0,0 0 0,1 0 0,-1 0 0,1 0 0,-1 0 0,1 0 0,-1-1 0,1 1-1,-1 0 1,0 0 0,1 0 0,0-1 0,92-31 502,93-46-1,-87 34-537,331-118 170,327-56-161,-613 181-97,171-34-852,-130 52-2152,-79 10-6502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18:18.349"/>
    </inkml:context>
    <inkml:brush xml:id="br0">
      <inkml:brushProperty name="width" value="0.025" units="cm"/>
      <inkml:brushProperty name="height" value="0.025" units="cm"/>
    </inkml:brush>
  </inkml:definitions>
  <inkml:trace contextRef="#ctx0" brushRef="#br0">6784 1399 6008,'40'7'2616,"-15"-2"1944,4-1-4792,40 10 585,-47-9-196,0-1 1,-1-1 0,25 1 0,30-1 713,-48 0-622,54-4 0,46-3-478,-44 3 335,-71 2 29,0-1 0,0 2 1,1 0-1,-1 1 0,25 8 0,17 3 149,-32-10-212,25 4 305,-1 2-1,67 23 0,146 50-915,-120-42 786,-115-34 148,0-2-1,47 4 1,-32-4-134,19 1-189,167 7 48,-50-13 120,49 9-169,-134-4 234,161-5 21,-131-3-404,223-18-16,21-32 774,-223 29-807,23-6 7,83-12 366,-107 21-180,11-3-89,246-51-75,-134 13 348,-220 50-261,118-41 138,43-21 31,-192 70-170,254-96-270,-185 66 162,155-87-1,-221 111 82,-1 0-1,23-20 1,-35 27 42,1-1 0,-1 0 0,0 0 0,0 0 0,0 0 0,0 0 0,-1 0 0,0-1 0,0 1 0,0-1 0,0 0 0,-1 0 0,2-7 0,-3 9-1,0 1 1,-1-1-1,1 1 0,0-1 1,-1 1-1,0 0 0,0-1 1,0 1-1,0 0 0,0 0 0,0 0 1,0 0-1,-1 0 0,-1-2 1,-26-31-53,22 28-16,-15-19-22,-1 1-1,-1 1 1,-1 1 0,-1 2 0,-55-36-1,-18-3 35,57 33 228,0 1 1,-49-19 0,16 14-515,-221-55 237,259 77 72,-1 2 0,-49-4 0,27 5-223,-143-9 1,-160-20 628,261 26-385,-132 6 0,7 1 12,-252 16-154,124 2 51,0 2 34,148-5 79,101-7 240,-310 22-598,373-25 372,-420 16 385,309-5-704,-27-8 261,-113-1-3,-243 25-25,318-10 45,133-13 12,-295 19 30,212-17 263,-224 9-390,148-7 86,-16 1 30,185-12-98,-110-15 0,-71-13 120,46 5-16,-21 3-23,-361-31-203,-152-27-70,452 39 201,16 17-23,8 1-1,-260-15 176,458 31-75,-83-14 1,-47-5 35,152 19-19,-1-2 0,-69-19 0,84 17-19,4 3 6,-39-2-1,0 0 6,-143-20 198,170 23-194,-94 3-178,96 3 82,0-2 1,-53-7-1,85 7 94,0 0-1,1 1 1,-1 0 0,0 1-1,-16 2 1,-21 2 30,43-6-45,2 1 0,0-1 0,-1 1 0,1 0 0,0 0 0,0 0 0,-1 0 0,1 0 0,0 0 0,-1 0 0,1 0 0,0 1 0,0-1 0,0 0 0,-1 1 0,1-1 0,0 1 0,0-1 0,0 1 0,0-1 0,0 1 0,0 0 0,0 0 0,0 0 0,0-1 0,-1 2 0,-7 11 0,-3-1 0,9-10 2,1 1 0,-1-1 0,0 1-1,1-1 1,0 1 0,-1 0 0,1-1 0,0 1-1,0 1 1,1-1 0,-1 0 0,1 0-1,-1 0 1,1 1 0,0-1 0,0 1-1,1-1 1,-1 1 0,1-1 0,0 1-1,0-1 1,0 7 0,-1 12 5,-7 52 569,7-50-526,1-1 0,1 1 0,1-1 0,1 0 0,1 0 0,1 0 0,9 26 0,12 10-114,-18-43 26,-1 0 0,9 27 0,-6-4-7,-4-13 23,14 38 1,-16-50 25,0-1 1,-1 1-1,0 0 0,-1 0 1,0 15-1,4 27 3,-4-49-14,0-1 0,0 0 0,0 1 1,1-1-1,0 0 0,1 0 0,-1-1 0,7 9 0,38 41 175,-33-39-110,-6-8-17,0 0 1,0 0-1,0-1 0,1 0 1,0-1-1,16 8 0,65 23 293,-63-27-304,29 7-153,-40-13 84,0 1 0,22 10 0,-30-10 30,-1-1 40,0 0 0,1 0 0,-1-1-1,1-1 1,11 3 0,-17-3-57,0-1 0,0 0 0,0 1 0,-1 0-1,1 0 1,0 0 0,-1 0 0,1 0 0,-1 0-1,0 1 1,3 3 0,2 2-50,47 34 226,-36-35-157,-1 0-1,1-1 0,22 5 0,-20-6 5,38 15 0,-16-5 35,1-1-1,1-3 1,-1-1-1,52 5 1,11 2 291,9 12-490,9 2 26,-33-14 141,153 24 0,-183-32 43,-3 0 91,0-2-1,0-3 0,65-4 0,350-45 53,-299 34-172,559-25 345,150 72-372,-542 0 336,398 33-134,-483-70-188,-114-3 18,53 2 287,221-31 0,-83 9-288,-68 8-35,-165 8-5,0 5 0,134 13 1,9 0-71,-23-21 184,-65 1 33,137-13-139,-95 6 39,14 10 208,-125 8-532,-54 0-47,-1 0 1,1-3 0,35-5 0,25-15-1863,-47 7-3892,50-23-1,-40 13 3468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0:00.390"/>
    </inkml:context>
    <inkml:brush xml:id="br0">
      <inkml:brushProperty name="width" value="0.025" units="cm"/>
      <inkml:brushProperty name="height" value="0.025" units="cm"/>
    </inkml:brush>
  </inkml:definitions>
  <inkml:trace contextRef="#ctx0" brushRef="#br0">10217 628 992,'0'0'16,"1"-5"-9,4-8-3,-2-1 1,0 0 0,0 0 0,-1-1 0,-1 1 0,0 0-1,-2-15 1,0 19-2,1 1 0,0 0-1,3-17 1,-2 18-1,0 0 0,0 0 0,-1-1 0,0 1 0,-1 0 1,-1-9-1,0 6-1,-17-33 7,16 37-7,-4-7 475,-1 1 0,0 0 1,-1 1-1,0-1 0,-1 2 0,0-1 0,-1 1 0,0 1 0,0 0 0,-2 1 0,-20-14 0,12 12-471,-1 1 1,0 0-1,0 1 0,-1 2 0,0 0 0,-42-6 0,11 4 277,7 1-39,-79-3 0,-37 5-458,-207 5 3026,-305 15-107,646-14-2425,-799-41 1822,572 22-1308,87 8-963,88 7 426,-103 10 0,-4-1-15,33-5-274,82 3 29,-141 15 604,-39 1-50,198-16-790,-82 6 0,-30 2 192,-185 1 432,70-2 23,227-8-294,-210 11 57,212-10-2,-221 18 26,221-16-252,-206 19-6,207-18 70,-220 22 33,217-23 116,-81 9 3,-26 4-126,-670 35-126,455-17 253,90-6-670,-29 9 521,61-6-23,-76 29 403,40-5-915,235-46 583,1 3-1,0 2 0,2 2 0,0 2 0,-72 39 0,4 6-49,110-58-8,-16 9 42,-40 31 1,60-41-41,1-1-1,0 1 1,0 1 0,0-1 0,1 1 0,0 0 0,0 0-1,1 0 1,0 1 0,0 0 0,-2 8 0,4-9 15,1 0 1,0 0 0,1 0-1,-1 0 1,2 0-1,-1 1 1,1-1 0,0 0-1,0 0 1,3 8 0,1 2 152,1 1 1,15 29 0,-7-23-242,2-1 0,0-1 0,2-1 0,0 0 0,1-1 0,22 17 0,34 37 68,-57-55 11,1-2-1,0 0 0,2-1 1,-1-1-1,31 17 0,6-3 113,61 22 0,199 93 109,-77-33 404,-239-110-633,58 25-25,1-2 1,88 22-1,-67-29 23,0-4 0,1-3-1,94-2 1,116-5 555,2 17-265,77 10-245,-189-12-15,440 66 526,-293-33-756,-76-11-11,22-2 215,-213-31 18,834 21 26,-288-67 65,-48 2 127,-509 35-143,922-75 9,-448 34-58,206-23 202,-614 47-273,-1-5 0,150-52-1,-133 36 13,208-80 24,-327 114 6,106-42 166,197-112-1,-282 136-189,-1-3 0,-1-1 0,36-38-1,-67 63 4,7-6-84,-1-1 0,0 0 0,0-1 0,10-21 0,-11 20 71,-4 9 15,-1-1-1,0 0 1,0 1 0,0-1 0,-1 0 0,1 0 0,-1 0 0,0 0 0,0 0-1,0-7 1,1-6-1,2-1 13,-2 1 0,0-1 0,-1 0 0,-1 0 0,-1 0 0,0 0-1,-1 1 1,-1-1 0,-1 1 0,0-1 0,-2 1 0,0 0 0,0 1 0,-2 0 0,0 0 0,0 0 0,-22-27 0,-12-6-23,-3 1 1,-1 3-1,-2 1 0,-2 3 1,-2 2-1,-76-44 1,-316-164-3659,74 71-2287,238 119-1802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0:54.072"/>
    </inkml:context>
    <inkml:brush xml:id="br0">
      <inkml:brushProperty name="width" value="0.025" units="cm"/>
      <inkml:brushProperty name="height" value="0.025" units="cm"/>
    </inkml:brush>
  </inkml:definitions>
  <inkml:trace contextRef="#ctx0" brushRef="#br0">666 69 992,'-14'6'2073,"13"-6"-1488,-1 0 0,0-1 0,1 1 0,-1 0 0,1-1 0,-1 1 0,1-1 0,-1 1 0,1-1 0,-1 0 0,1 0 0,0 0 0,-1 0 0,1 0 0,0 0 0,0 0 0,-2-2 0,-9-7 693,-17-21-587,27 29-311,-15-11 13,14 12-341,0 0 1,0 0-1,0 1 0,-1-1 1,1 1-1,0 0 1,0 0-1,-1 0 1,1 0-1,0 0 0,0 1 1,-1 0-1,1 0 1,0-1-1,0 2 0,0-1 1,0 0-1,0 1 1,0-1-1,1 1 1,-1 0-1,0 0 0,1 0 1,0 0-1,-1 0 1,1 1-1,0-1 0,0 1 1,0-1-1,0 1 1,-1 4-1,1-3-537,-4 7 363,-7 11 195,10-18-33,1 0 0,0 1 0,0-1 0,0 0 0,0 1 0,1 0 0,-1-1 0,1 1 0,1 0 0,-1 0-1,0-1 1,1 8 0,0-2 101,-1 0-1,1 0 1,1 0-1,0 0 0,0-1 1,1 1-1,0 0 0,0 0 1,1-1-1,7 15 0,-9-22 404,2 2-456,1 1 0,0-1-1,0 1 1,10 6-1,-13-10-105,17 17 140,-1 0 0,-1 1 0,18 28 0,-29-38-179,1 0 0,-2 0 0,0 1-1,0 0 1,0 0 0,-2 0 0,1 0 0,-1 0-1,0 1 1,-1 12 0,-1 5 152,-1 0 0,-2-1 0,-1 1 0,-1-1 0,-1 0 0,-1 0 0,-2-1-1,-1 0 1,-16 32 0,-52 146-282,57-141 162,17-51 27,-1-1 0,-1 0-1,0 0 1,0 0 0,-1-1-1,-1 0 1,0 0-1,0-1 1,0 0 0,-1 0-1,-15 10 1,-3 0 3,0-2 1,-2 0-1,-31 13 1,-61 18 580,49-7-1232,70-40 698,14-17-1206,10 3 1218,1 1 0,0 1 0,1 0 0,0 2 0,1 1 0,0 1 0,0 1-1,1 2 1,-1 0 0,28 0 0,-48 4-57,0-1 0,1 1 0,-1 0 1,0 1-1,0-1 0,0 1 0,0 0 0,-1 1 0,1-1 0,0 1 1,0 0-1,-1 0 0,1 0 0,-1 1 0,0-1 0,1 1 0,3 4 1,-4-3-20,1 1 1,-1 0 0,-1 1 0,1-1 0,-1 1 0,0-1 0,0 1 0,0 0 0,-1 0 0,0 0 0,2 11 0,0 8 52,-2 0-1,0 0 1,-2 0 0,-1 1-1,-6 40 1,-8 20-76,-3-1 1,-38 108-1,37-149 327,11-28-173,1 1 1,-7 27 0,13-40-130,0 0 0,0 0 0,0 0 0,1 0 0,0 0-1,0 0 1,0 0 0,0 0 0,1 0 0,-1 0 0,1-1 0,0 1 0,0 0 0,1 0 0,-1 0 0,4 5 0,-4-5 8,24 13-3,-23-15-29,1-1 0,-1 0 0,1 0-1,0 0 1,0 0 0,-1-1 0,1 1-1,0-1 1,0 1 0,0-1 0,0 0-1,0 0 1,-1-1 0,1 1 0,0 0-1,5-2 1,52-22-1032,-46 17 868,63-30-2042,124-82 1,-53 20-1654,-25 17-2840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07.833"/>
    </inkml:context>
    <inkml:brush xml:id="br0">
      <inkml:brushProperty name="width" value="0.025" units="cm"/>
      <inkml:brushProperty name="height" value="0.025" units="cm"/>
    </inkml:brush>
  </inkml:definitions>
  <inkml:trace contextRef="#ctx0" brushRef="#br0">467 106 9328,'0'1'-115,"-2"-1"315,1 1 0,0 0 0,0-1 0,-1 1 0,1-1 0,0 1 0,-1-1 0,1 0 0,0 0 0,-1 0 0,1 1 0,-1-1-1,1 0 1,0-1 0,-1 1 0,1 0 0,-1 0 0,1-1 0,0 1 0,-1 0 0,1-1 0,0 1 0,0-1 0,-1 0 0,-1-1 0,1 0 186,-23-22-623,14 13 790,-53-46 2651,62 55-3192,0 1 0,0 0 0,0 0 0,0 0 0,-1 0 0,1 0 0,0 1 0,-1-1 0,1 0 0,0 1 0,-1 0 0,1 0 0,-1 0 0,1 0 0,0 0 0,-1 0 0,1 0 0,-1 1 0,1-1 0,0 1 0,-1 0 0,1 0 0,0 0 0,0 0 0,0 0 0,-1 0 0,1 1 0,-3 2 0,-2 1-43,1 1 0,0 0 0,0 0-1,0 1 1,1-1 0,-6 11-1,-12 22 9,2 1-1,2 1 0,1 1 1,-15 56-1,-27 170-66,41-105 346,12-80-301,-4 64-18,11-122 10,0 1 1,2-1 0,10 45 0,-11-62 64,1-1 0,0 1 0,1-1 0,0 1 1,0-1-1,1 0 0,-1-1 0,2 1 0,-1 0 0,1-1 0,0 0 0,0 0 0,0-1 0,1 1 0,0-1 0,9 6 0,-5-7 6,0 1-1,1-2 0,-1 1 1,1-2-1,0 1 0,0-1 1,0-1-1,0 0 0,0-1 0,1 0 1,-1 0-1,0-1 0,0-1 1,0 0-1,0 0 0,-1-1 1,1-1-1,16-7 0,9-7-91,-1-1-1,-1-2 1,54-44 0,-43 31 102,15-13-325,-2-4 0,83-92 0,-64 62-238,-37 36 385,-24 26 27,0 1 0,34-28 0,-46 42 316,1 0 0,-1-1 1,-1 1-1,1-1 0,-1 1 0,6-11 0,8-10 20,-16 22-97,0 1 0,0-1 0,0 0-1,-1 1 1,1-1 0,-1 0-1,0 0 1,0 0 0,0 1 0,0-1-1,-1 0 1,1 0 0,-1 1-1,1-1 1,-1 0 0,-2-4 0,1-1-261,-4-15 236,6 21 867,-1 2-957,1 0-1,0-1 0,0 1 0,-1 0 1,1 0-1,0 0 0,-1 0 1,1 0-1,0 0 0,-1 0 0,1 0 1,0 0-1,-1 0 0,1 0 0,0 0 1,-1 0-1,1 0 0,0 0 1,-1 1-1,1-1 0,0 0 0,-1 0 1,1 0-1,0 0 0,0 1 1,-1-1-1,1 0 0,0 0 0,0 1 1,-1-1-1,1 0 0,0 0 0,0 1 1,-2 1 2,0 0 1,0 1-1,0-1 0,1 1 1,-1-1-1,1 1 1,-1 0-1,1-1 0,0 1 1,0 0-1,-1 5 1,-4 14 433,-71 240-213,-3 25 3,78-283-229,1 1 0,0 0 1,-1-1-1,1 1 0,1 0 0,-1 0 0,1 0 1,0-1-1,0 1 0,0 0 0,1 0 0,0 0 0,2 7 1,-3-8 1,0 1 1,0-1 0,0 1-1,0 0 1,-1-1 0,1 1 0,-1-1-1,-1 0 1,1 1 0,0-1-1,-1 0 1,0 0 0,0 1-1,0-2 1,-1 1 0,-5 7-1,2-1 26,0 17 913,-4-28-893,-1-3-43,9 3 66,2-24 18,0 17-79,0 0 1,0 0-1,1 0 0,0-1 0,1 1 1,4-12-1,5-29 103,35-184-91,-32 181-118,2 1 0,34-75 0,3-8 133,-20 44-36,-29 77 5,2-3 38,-2 15-18,0 8-4,0 7-16,0 0 1,-1 0 0,0 1-1,-2-1 1,1 1 0,-2 0-1,0-1 1,-1 1 0,-2 18-1,-7 20 46,-19 62 0,3-15 33,-20 150-65,9-45-12,-46 267 154,81-459-152,-1 1 20,1 0 0,1 0 1,1 0-1,1 23 0,-1-34-22,0 0 1,0 0-1,0 0 0,0 0 0,-1 0 0,1 0 0,-1 0 1,0 0-1,0-1 0,0 1 0,0 0 0,0 0 0,-1-1 0,1 1 1,-1-1-1,0 1 0,0-1 0,0 1 0,0-1 0,-4 3 1,6-4-6,0-1 1,-1 0-1,1 0 1,0 0-1,0 0 1,-1 0-1,1 0 1,0 1-1,0-1 1,0 0-1,0 0 1,0 0-1,-1 1 1,1-1-1,0 0 1,0 0 0,0 0-1,0 1 1,0-1-1,0 0 1,0 0-1,0 1 1,0-1-1,-1 0 1,1 0-1,0 1 1,0-1-1,0 0 1,1 0-1,-1 1 1,0-1-1,0 0 1,0 0-1,0 1 1,0-1-1,0 0 1,0 0 0,0 0-1,0 1 1,0-1-1,1 0 1,-1 0-1,0 0 1,0 1-1,0-1 1,0 0-1,1 0 1,-1 0-1,0 0 1,0 1-1,1-1 1,-1 0-1,0 0 1,0 0-1,0 0 1,1 0-1,-1 0 1,0 0 0,0 1 0,1-1 0,-1 0 0,0 0 0,0 0 0,0 1 0,1-1 0,-1 0 0,0 0 0,0 0 1,1 0-1,-1 0 0,0 1 0,0-1 0,1 0 0,-1 0 0,0 0 0,0 0 0,1 0 0,-1 0 0,0 0 0,0 0 0,1 0 0,-1 0 0,0 0 0,1 0 0,-1 0 0,0 0 0,0 0 0,1-1 1,-1 1-1,0 0 0,0 0 0,1 0 0,-1 0 0,0 0 0,0-1 0,0 1 0,1 0 0,-1 0 0,0 0 0,0 0 0,0-1 0,0 1 0,1-1 0,-18-136-870,11-292 203,7 286 818,-1 93-169,-4-158 28,1 167 3,2-1-1,1 0 0,11-73 1,1-7 25,6-42 86,-14 147-59,1 0 0,1 0 0,1 1 0,0 0-1,1 1 1,16-26 0,69-81-138,-83 110 94,-1 2-16,1 0-1,0 0 1,0 1-1,1 0 0,1 1 1,-1 0-1,1 1 1,1 0-1,-1 1 1,1 0-1,25-6 1,-16 6 72,1 1 1,0 1 0,0 2 0,0 0 0,0 1-1,33 4 1,-50-3-82,-1 0-1,1 0 0,0 1 0,0 0 1,-1 0-1,1 1 0,0-1 0,-1 1 1,1 1-1,-1-1 0,0 1 0,0 0 1,0 0-1,0 0 0,6 6 0,-4-2-25,0 1-1,0 1 1,-1-1-1,0 1 1,0 0-1,-1 0 0,0 0 1,-1 1-1,0 0 1,0 0-1,-1 0 1,-1 0-1,0 1 1,0-1-1,-1 1 1,1 11-1,-4-5 25,0 1 1,-1-1 0,-1 0-1,-1 0 1,0-1-1,-1 1 1,-1-1-1,-16 29 1,4-14-134,-1-1-1,-2-1 1,-33 34 0,28-34 23,-25 25-219,-76 106 1,66-76-336,-105 111 0,149-176-5,2 1 0,1 1 0,-24 41 0,-28 84-6280,67-146 6933,-28 65-6446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08.380"/>
    </inkml:context>
    <inkml:brush xml:id="br0">
      <inkml:brushProperty name="width" value="0.025" units="cm"/>
      <inkml:brushProperty name="height" value="0.025" units="cm"/>
    </inkml:brush>
  </inkml:definitions>
  <inkml:trace contextRef="#ctx0" brushRef="#br0">352 272 11568,'-5'1'84,"0"0"1,1 0 0,-1-1-1,0 1 1,1-1 0,-1 0 0,-5-1-1,9 1-59,-1 0 0,1-1 0,0 1-1,0-1 1,0 1 0,0-1 0,0 1-1,0-1 1,1 1 0,-1-1 0,0 0 0,0 0-1,0 1 1,0-1 0,1 0 0,-1 0-1,0 0 1,1 0 0,-1 0 0,1 0-1,-1 0 1,1 0 0,0 0 0,-1 0-1,1 0 1,0 0 0,0 0 0,-1 0 0,1 0-1,0-1 1,0 1 0,0 0 0,1 0-1,-1 0 1,0-2 0,4-26 1078,1-1 0,15-47 0,-16 65 320,-3 10-997,-17 9 100,11-4-516,1 1 0,0 0 0,0 0 0,1 0 0,-1 0 0,1 0 0,0 1 0,0-1 0,0 1 0,-3 10 0,-2-1 13,-1 2 2,-16 34 723,-37 105 23,-16 76-581,46-131 85,18-59-104,2 1 0,-10 65-1,21-104-149,0 0 0,1 0-1,0 0 1,0 0 0,0 0 0,0 0-1,0 0 1,0 0 0,1 0-1,0-1 1,-1 1 0,1 0-1,0 0 1,0 0 0,1-1 0,-1 1-1,0-1 1,3 4 0,-2-5 7,-1 0 0,1 0 0,0 0 0,-1 0 0,1 0 1,0 0-1,-1-1 0,1 1 0,0-1 0,0 1 0,0-1 0,-1 0 1,1 0-1,0 0 0,0 0 0,0 0 0,0 0 0,-1 0 0,1 0 1,0-1-1,2 0 0,4-2 48,1 0 0,-2-1 0,1 0 0,0 0 0,-1 0 0,0-1-1,0 0 1,0-1 0,0 1 0,9-12 0,25-37-62,91-141-54,74-188-356,-172 310-48,8-38-1250,-23 59-2528,-7 19-2074,-7 19 483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09.132"/>
    </inkml:context>
    <inkml:brush xml:id="br0">
      <inkml:brushProperty name="width" value="0.025" units="cm"/>
      <inkml:brushProperty name="height" value="0.025" units="cm"/>
    </inkml:brush>
  </inkml:definitions>
  <inkml:trace contextRef="#ctx0" brushRef="#br0">260 509 12824,'-260'58'5289,"264"-58"-5166,-1 0-1,0 0 1,1 0 0,-1-1 0,1 1-1,-1-1 1,6-2 0,9-1 412,192-43 1240,-46 9-1126,65-14 170,143-12-697,-138 2-135,-52 11 42,234-43-691,-347 76 506,-46 10 87,-9 2 8,0 1-1,1 1 1,-1 0-1,24-3 1,-38 7 63,0 0 0,0 0 0,-1 0 0,1 0 0,0 0 0,0 0 0,0 0 0,-1 0 0,1 0 0,0 0 0,0 0 0,0 0 0,-1 0 0,1 0 1,0-1-1,0 1 0,0 0 0,0 0 0,0 0 0,-1 0 0,1 0 0,0 0 0,0-1 0,0 1 0,0 0 0,0 0 0,0 0 0,0 0 0,-1-1 0,1 1 0,0 0 1,0 0-1,0 0 0,0-1 0,0 1 0,0 0 0,0 0 0,0 0 0,0-1 0,0 0-15,0 1 1,0-1-1,0 0 1,-1 1-1,1-1 0,0 0 1,0 1-1,-1-1 0,1 1 1,0-1-1,-1 0 1,1 1-1,-1-1 0,1 1 1,-1-1-1,1 1 1,-1-1-1,1 1 0,-1 0 1,0-1-1,1 1 1,-1-1-1,1 1 0,-1 0 1,0 0-1,1-1 0,-1 1 1,0 0-1,0 0 1,-63-15-104,1 2 1,-111-7 0,-135 8 174,307 12-62,-64-1 106,-217-14 518,274 14-578,-1 0-1,1 1 1,-1 0-1,1 0 1,-1 1-1,1 0 1,-13 3-1,51 2 605,337 6 402,-242-12-877,137 14-142,-202-7-53,107 28 1,-150-31 9,0 2 0,0 0 0,0 1 0,-1 0-1,1 1 1,-2 1 0,1 0 0,-1 1 0,-1 1-1,0 0 1,15 17 0,-22-21-13,-1 1-1,1 0 1,-2 0-1,1 0 1,-1 1 0,-1 0-1,1-1 1,-1 1-1,-1 0 1,0 0 0,0 1-1,-1-1 1,0 0 0,0 1-1,-1-1 1,-1 1-1,1-1 1,-2 0 0,-1 11-1,-7 16-84,0-1 0,-2-1-1,-27 54 1,11-26-53,-31 95-767,52-129-148,1 0-1,1 1 1,1 0-1,0 30 1,3-3-9894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09.893"/>
    </inkml:context>
    <inkml:brush xml:id="br0">
      <inkml:brushProperty name="width" value="0.025" units="cm"/>
      <inkml:brushProperty name="height" value="0.025" units="cm"/>
    </inkml:brush>
  </inkml:definitions>
  <inkml:trace contextRef="#ctx0" brushRef="#br0">242 190 16495,'-11'22'350,"8"-16"-31,0 0 0,0 0-1,0 0 1,1 0 0,0 1 0,0-1-1,0 1 1,1 0 0,-1 12 0,2-14-72,-1 0 1,0-1 0,-1 1 0,1-1-1,-1 0 1,-3 7 0,-2 6-94,-149 540-303,146-516 176,3-10-132,2-1 0,1 1 0,1 56-1,2-45-262,0-5 170,-1-6-846,4 52-1,3-69 230,2-17 289,7-27-54,-10 20 395,34-77-920,46-129-8477,-53 114 6918,0-54 6377,-3-110 5441,-24 220-7709,4-102 3522,-8 146-4919,1 2-47,1 1 1,-1-1 0,1 1 0,-1-1 0,1 1 0,-1 0-1,1-1 1,-1 1 0,0 0 0,1 0 0,-1 0-1,0 0 1,0 0 0,0 0 0,0 0 0,0 0 0,0 1-1,0-1 1,0 0 0,0 1 0,0 0 0,6 11-3,1 0 1,0-1 0,1 0 0,1-1-1,17 18 1,-13-16-1,-6-5 0,1 0 0,0-1 0,0 0 0,1-1 0,0 0 0,0 0 0,21 8 0,-15-7 14,6-1 89,8-4-77,-1-1 1,1-2-1,0-1 0,0-1 1,-1-2-1,0 0 1,0-2-1,0-2 1,-1 0-1,37-19 1,115-49 35,-148 62-53,0-2 1,-2-1 0,0-1-1,36-32 1,-40 29-6,24-28 0,-23 22-1,-17 16 43,-1 0 1,0 0-1,-1-1 1,0 0-1,5-16 1,-10 24 2,-4 8-8,0 0 1,0 1-1,0-1 0,1 1 1,-1-1-1,1 1 0,0-1 1,0 1-1,1 3 0,-3 30 145,-12 15-64,-2-1 1,-38 80-1,37-91-90,-66 151 35,-77 193-95,126-290-95,4 1 1,-19 112-1,31-81-667,16-109 546,2 1-1,0-1 0,1 0 0,0 0 1,6 20-1,-6-31 72,1 0 1,1 0-1,-1-1 0,1 0 0,0 1 1,1-1-1,-1 0 0,1 0 0,0-1 1,0 1-1,0-1 0,10 8 0,-12-11 38,0 0 0,1-1 0,-1 1 0,1 0 0,-1-1 0,1 0 0,-1 1 0,1-1 0,-1 0 0,1 0 0,-1 0 0,1-1-1,-1 1 1,1-1 0,-1 1 0,0-1 0,4-1 0,3-2-372,0 0-1,-1-1 1,0 0-1,0 0 1,0-1-1,-1 0 1,0 0-1,0 0 1,7-9-1,9-8-1279,19-16-4345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9T08:22:10.277"/>
    </inkml:context>
    <inkml:brush xml:id="br0">
      <inkml:brushProperty name="width" value="0.025" units="cm"/>
      <inkml:brushProperty name="height" value="0.025" units="cm"/>
    </inkml:brush>
  </inkml:definitions>
  <inkml:trace contextRef="#ctx0" brushRef="#br0">374 14 15688,'-8'20'517,"10"-22"646,9-30 778,-27 101-1086,-30 79 0,23-76-855,-55 170-33,-67 228-1082,124-406 650,11-35-367,-12 57 0,22-86 815,0 0 0,0 0 0,0 0-1,0 0 1,0 1 0,0-1 0,0 0 0,0 0 0,0 0-1,0 0 1,0 0 0,0 0 0,0 0 0,0 0 0,0 1 0,0-1-1,0 0 1,0 0 0,0 0 0,0 0 0,0 0 0,0 0-1,0 0 1,0 0 0,0 0 0,0 1 0,0-1 0,-1 0-1,1 0 1,0 0 0,0 0 0,0 0 0,0 0 0,0 0-1,0 0 1,0 0 0,0 0 0,0 0 0,-1 0 0,1 0-1,0 0 1,0 0 0,0 0 0,0 0 0,0 0 0,0 0-1,0 0 1,-1 0 0,1 0 0,0 0 0,0 0 0,0 0-1,0 0 1,0 0 0,0 0 0,0 0 0,0 0 0,-1 0-1,1 0 1,0 0 0,-6-10-342,5 7 326,-1 0 0,1 0 0,0-1 1,1 1-1,-1 0 0,0 0 0,1-1 1,0-4-1,4-25-1022,12-48-1,36-95-6474,-25 95 6285,15-45-782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2901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5093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45.xml"/><Relationship Id="rId18" Type="http://schemas.openxmlformats.org/officeDocument/2006/relationships/image" Target="../media/image51.png"/><Relationship Id="rId26" Type="http://schemas.openxmlformats.org/officeDocument/2006/relationships/image" Target="../media/image55.png"/><Relationship Id="rId3" Type="http://schemas.openxmlformats.org/officeDocument/2006/relationships/customXml" Target="../ink/ink40.xml"/><Relationship Id="rId21" Type="http://schemas.openxmlformats.org/officeDocument/2006/relationships/customXml" Target="../ink/ink49.xml"/><Relationship Id="rId7" Type="http://schemas.openxmlformats.org/officeDocument/2006/relationships/customXml" Target="../ink/ink42.xml"/><Relationship Id="rId12" Type="http://schemas.openxmlformats.org/officeDocument/2006/relationships/image" Target="../media/image48.png"/><Relationship Id="rId17" Type="http://schemas.openxmlformats.org/officeDocument/2006/relationships/customXml" Target="../ink/ink47.xml"/><Relationship Id="rId25" Type="http://schemas.openxmlformats.org/officeDocument/2006/relationships/customXml" Target="../ink/ink51.xml"/><Relationship Id="rId2" Type="http://schemas.openxmlformats.org/officeDocument/2006/relationships/notesSlide" Target="../notesSlides/notesSlide9.xml"/><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customXml" Target="../ink/ink44.xml"/><Relationship Id="rId24" Type="http://schemas.openxmlformats.org/officeDocument/2006/relationships/image" Target="../media/image54.png"/><Relationship Id="rId5" Type="http://schemas.openxmlformats.org/officeDocument/2006/relationships/customXml" Target="../ink/ink41.xml"/><Relationship Id="rId15" Type="http://schemas.openxmlformats.org/officeDocument/2006/relationships/customXml" Target="../ink/ink46.xml"/><Relationship Id="rId23" Type="http://schemas.openxmlformats.org/officeDocument/2006/relationships/customXml" Target="../ink/ink50.xml"/><Relationship Id="rId28" Type="http://schemas.openxmlformats.org/officeDocument/2006/relationships/image" Target="../media/image56.png"/><Relationship Id="rId10" Type="http://schemas.openxmlformats.org/officeDocument/2006/relationships/image" Target="../media/image47.png"/><Relationship Id="rId19" Type="http://schemas.openxmlformats.org/officeDocument/2006/relationships/customXml" Target="../ink/ink48.xml"/><Relationship Id="rId4" Type="http://schemas.openxmlformats.org/officeDocument/2006/relationships/image" Target="../media/image44.png"/><Relationship Id="rId9" Type="http://schemas.openxmlformats.org/officeDocument/2006/relationships/customXml" Target="../ink/ink43.xml"/><Relationship Id="rId14" Type="http://schemas.openxmlformats.org/officeDocument/2006/relationships/image" Target="../media/image49.png"/><Relationship Id="rId22" Type="http://schemas.openxmlformats.org/officeDocument/2006/relationships/image" Target="../media/image53.png"/><Relationship Id="rId27" Type="http://schemas.openxmlformats.org/officeDocument/2006/relationships/customXml" Target="../ink/ink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customXml" Target="../ink/ink60.xml"/><Relationship Id="rId26" Type="http://schemas.openxmlformats.org/officeDocument/2006/relationships/customXml" Target="../ink/ink64.xml"/><Relationship Id="rId39" Type="http://schemas.openxmlformats.org/officeDocument/2006/relationships/image" Target="../media/image75.png"/><Relationship Id="rId21" Type="http://schemas.openxmlformats.org/officeDocument/2006/relationships/image" Target="../media/image66.png"/><Relationship Id="rId34" Type="http://schemas.openxmlformats.org/officeDocument/2006/relationships/customXml" Target="../ink/ink68.xml"/><Relationship Id="rId42" Type="http://schemas.openxmlformats.org/officeDocument/2006/relationships/customXml" Target="../ink/ink72.xml"/><Relationship Id="rId47" Type="http://schemas.openxmlformats.org/officeDocument/2006/relationships/image" Target="../media/image79.png"/><Relationship Id="rId50" Type="http://schemas.openxmlformats.org/officeDocument/2006/relationships/customXml" Target="../ink/ink76.xml"/><Relationship Id="rId55" Type="http://schemas.openxmlformats.org/officeDocument/2006/relationships/image" Target="../media/image83.png"/><Relationship Id="rId63" Type="http://schemas.openxmlformats.org/officeDocument/2006/relationships/image" Target="../media/image87.png"/><Relationship Id="rId68" Type="http://schemas.openxmlformats.org/officeDocument/2006/relationships/customXml" Target="../ink/ink85.xml"/><Relationship Id="rId76" Type="http://schemas.openxmlformats.org/officeDocument/2006/relationships/customXml" Target="../ink/ink89.xml"/><Relationship Id="rId7" Type="http://schemas.openxmlformats.org/officeDocument/2006/relationships/image" Target="../media/image59.png"/><Relationship Id="rId71" Type="http://schemas.openxmlformats.org/officeDocument/2006/relationships/image" Target="../media/image91.png"/><Relationship Id="rId2" Type="http://schemas.openxmlformats.org/officeDocument/2006/relationships/notesSlide" Target="../notesSlides/notesSlide11.xml"/><Relationship Id="rId16" Type="http://schemas.openxmlformats.org/officeDocument/2006/relationships/customXml" Target="../ink/ink59.xml"/><Relationship Id="rId29" Type="http://schemas.openxmlformats.org/officeDocument/2006/relationships/image" Target="../media/image70.png"/><Relationship Id="rId11" Type="http://schemas.openxmlformats.org/officeDocument/2006/relationships/image" Target="../media/image61.png"/><Relationship Id="rId24" Type="http://schemas.openxmlformats.org/officeDocument/2006/relationships/customXml" Target="../ink/ink63.xml"/><Relationship Id="rId32" Type="http://schemas.openxmlformats.org/officeDocument/2006/relationships/customXml" Target="../ink/ink67.xml"/><Relationship Id="rId37" Type="http://schemas.openxmlformats.org/officeDocument/2006/relationships/image" Target="../media/image74.png"/><Relationship Id="rId40" Type="http://schemas.openxmlformats.org/officeDocument/2006/relationships/customXml" Target="../ink/ink71.xml"/><Relationship Id="rId45" Type="http://schemas.openxmlformats.org/officeDocument/2006/relationships/image" Target="../media/image78.png"/><Relationship Id="rId53" Type="http://schemas.openxmlformats.org/officeDocument/2006/relationships/image" Target="../media/image82.png"/><Relationship Id="rId58" Type="http://schemas.openxmlformats.org/officeDocument/2006/relationships/customXml" Target="../ink/ink80.xml"/><Relationship Id="rId66" Type="http://schemas.openxmlformats.org/officeDocument/2006/relationships/customXml" Target="../ink/ink84.xml"/><Relationship Id="rId74" Type="http://schemas.openxmlformats.org/officeDocument/2006/relationships/customXml" Target="../ink/ink88.xml"/><Relationship Id="rId79" Type="http://schemas.openxmlformats.org/officeDocument/2006/relationships/image" Target="../media/image95.png"/><Relationship Id="rId5" Type="http://schemas.openxmlformats.org/officeDocument/2006/relationships/image" Target="../media/image58.png"/><Relationship Id="rId61" Type="http://schemas.openxmlformats.org/officeDocument/2006/relationships/image" Target="../media/image86.png"/><Relationship Id="rId10" Type="http://schemas.openxmlformats.org/officeDocument/2006/relationships/customXml" Target="../ink/ink56.xml"/><Relationship Id="rId19" Type="http://schemas.openxmlformats.org/officeDocument/2006/relationships/image" Target="../media/image65.png"/><Relationship Id="rId31" Type="http://schemas.openxmlformats.org/officeDocument/2006/relationships/image" Target="../media/image71.png"/><Relationship Id="rId44" Type="http://schemas.openxmlformats.org/officeDocument/2006/relationships/customXml" Target="../ink/ink73.xml"/><Relationship Id="rId52" Type="http://schemas.openxmlformats.org/officeDocument/2006/relationships/customXml" Target="../ink/ink77.xml"/><Relationship Id="rId60" Type="http://schemas.openxmlformats.org/officeDocument/2006/relationships/customXml" Target="../ink/ink81.xml"/><Relationship Id="rId65" Type="http://schemas.openxmlformats.org/officeDocument/2006/relationships/image" Target="../media/image88.png"/><Relationship Id="rId73" Type="http://schemas.openxmlformats.org/officeDocument/2006/relationships/image" Target="../media/image92.png"/><Relationship Id="rId78" Type="http://schemas.openxmlformats.org/officeDocument/2006/relationships/customXml" Target="../ink/ink90.xml"/><Relationship Id="rId4" Type="http://schemas.openxmlformats.org/officeDocument/2006/relationships/customXml" Target="../ink/ink53.xml"/><Relationship Id="rId9" Type="http://schemas.openxmlformats.org/officeDocument/2006/relationships/image" Target="../media/image60.png"/><Relationship Id="rId14" Type="http://schemas.openxmlformats.org/officeDocument/2006/relationships/customXml" Target="../ink/ink58.xml"/><Relationship Id="rId22" Type="http://schemas.openxmlformats.org/officeDocument/2006/relationships/customXml" Target="../ink/ink62.xml"/><Relationship Id="rId27" Type="http://schemas.openxmlformats.org/officeDocument/2006/relationships/image" Target="../media/image69.png"/><Relationship Id="rId30" Type="http://schemas.openxmlformats.org/officeDocument/2006/relationships/customXml" Target="../ink/ink66.xml"/><Relationship Id="rId35" Type="http://schemas.openxmlformats.org/officeDocument/2006/relationships/image" Target="../media/image73.png"/><Relationship Id="rId43" Type="http://schemas.openxmlformats.org/officeDocument/2006/relationships/image" Target="../media/image77.png"/><Relationship Id="rId48" Type="http://schemas.openxmlformats.org/officeDocument/2006/relationships/customXml" Target="../ink/ink75.xml"/><Relationship Id="rId56" Type="http://schemas.openxmlformats.org/officeDocument/2006/relationships/customXml" Target="../ink/ink79.xml"/><Relationship Id="rId64" Type="http://schemas.openxmlformats.org/officeDocument/2006/relationships/customXml" Target="../ink/ink83.xml"/><Relationship Id="rId69" Type="http://schemas.openxmlformats.org/officeDocument/2006/relationships/image" Target="../media/image90.png"/><Relationship Id="rId77" Type="http://schemas.openxmlformats.org/officeDocument/2006/relationships/image" Target="../media/image94.png"/><Relationship Id="rId8" Type="http://schemas.openxmlformats.org/officeDocument/2006/relationships/customXml" Target="../ink/ink55.xml"/><Relationship Id="rId51" Type="http://schemas.openxmlformats.org/officeDocument/2006/relationships/image" Target="../media/image81.png"/><Relationship Id="rId72" Type="http://schemas.openxmlformats.org/officeDocument/2006/relationships/customXml" Target="../ink/ink87.xml"/><Relationship Id="rId3" Type="http://schemas.openxmlformats.org/officeDocument/2006/relationships/image" Target="../media/image5.jpeg"/><Relationship Id="rId12" Type="http://schemas.openxmlformats.org/officeDocument/2006/relationships/customXml" Target="../ink/ink57.xml"/><Relationship Id="rId17" Type="http://schemas.openxmlformats.org/officeDocument/2006/relationships/image" Target="../media/image64.png"/><Relationship Id="rId25" Type="http://schemas.openxmlformats.org/officeDocument/2006/relationships/image" Target="../media/image68.png"/><Relationship Id="rId33" Type="http://schemas.openxmlformats.org/officeDocument/2006/relationships/image" Target="../media/image72.png"/><Relationship Id="rId38" Type="http://schemas.openxmlformats.org/officeDocument/2006/relationships/customXml" Target="../ink/ink70.xml"/><Relationship Id="rId46" Type="http://schemas.openxmlformats.org/officeDocument/2006/relationships/customXml" Target="../ink/ink74.xml"/><Relationship Id="rId59" Type="http://schemas.openxmlformats.org/officeDocument/2006/relationships/image" Target="../media/image85.png"/><Relationship Id="rId67" Type="http://schemas.openxmlformats.org/officeDocument/2006/relationships/image" Target="../media/image89.png"/><Relationship Id="rId20" Type="http://schemas.openxmlformats.org/officeDocument/2006/relationships/customXml" Target="../ink/ink61.xml"/><Relationship Id="rId41" Type="http://schemas.openxmlformats.org/officeDocument/2006/relationships/image" Target="../media/image76.png"/><Relationship Id="rId54" Type="http://schemas.openxmlformats.org/officeDocument/2006/relationships/customXml" Target="../ink/ink78.xml"/><Relationship Id="rId62" Type="http://schemas.openxmlformats.org/officeDocument/2006/relationships/customXml" Target="../ink/ink82.xml"/><Relationship Id="rId70" Type="http://schemas.openxmlformats.org/officeDocument/2006/relationships/customXml" Target="../ink/ink86.xml"/><Relationship Id="rId75"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customXml" Target="../ink/ink54.xml"/><Relationship Id="rId15" Type="http://schemas.openxmlformats.org/officeDocument/2006/relationships/image" Target="../media/image63.png"/><Relationship Id="rId23" Type="http://schemas.openxmlformats.org/officeDocument/2006/relationships/image" Target="../media/image67.png"/><Relationship Id="rId28" Type="http://schemas.openxmlformats.org/officeDocument/2006/relationships/customXml" Target="../ink/ink65.xml"/><Relationship Id="rId36" Type="http://schemas.openxmlformats.org/officeDocument/2006/relationships/customXml" Target="../ink/ink69.xml"/><Relationship Id="rId49" Type="http://schemas.openxmlformats.org/officeDocument/2006/relationships/image" Target="../media/image80.png"/><Relationship Id="rId57" Type="http://schemas.openxmlformats.org/officeDocument/2006/relationships/image" Target="../media/image84.png"/></Relationships>
</file>

<file path=ppt/slides/_rels/slide1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customXml" Target="../ink/ink96.xml"/><Relationship Id="rId18" Type="http://schemas.openxmlformats.org/officeDocument/2006/relationships/image" Target="../media/image103.png"/><Relationship Id="rId26" Type="http://schemas.openxmlformats.org/officeDocument/2006/relationships/image" Target="../media/image107.png"/><Relationship Id="rId39" Type="http://schemas.openxmlformats.org/officeDocument/2006/relationships/customXml" Target="../ink/ink109.xml"/><Relationship Id="rId3" Type="http://schemas.openxmlformats.org/officeDocument/2006/relationships/customXml" Target="../ink/ink91.xml"/><Relationship Id="rId21" Type="http://schemas.openxmlformats.org/officeDocument/2006/relationships/customXml" Target="../ink/ink100.xml"/><Relationship Id="rId34" Type="http://schemas.openxmlformats.org/officeDocument/2006/relationships/image" Target="../media/image111.png"/><Relationship Id="rId7" Type="http://schemas.openxmlformats.org/officeDocument/2006/relationships/customXml" Target="../ink/ink93.xml"/><Relationship Id="rId12" Type="http://schemas.openxmlformats.org/officeDocument/2006/relationships/image" Target="../media/image100.png"/><Relationship Id="rId17" Type="http://schemas.openxmlformats.org/officeDocument/2006/relationships/customXml" Target="../ink/ink98.xml"/><Relationship Id="rId25" Type="http://schemas.openxmlformats.org/officeDocument/2006/relationships/customXml" Target="../ink/ink102.xml"/><Relationship Id="rId33" Type="http://schemas.openxmlformats.org/officeDocument/2006/relationships/customXml" Target="../ink/ink106.xml"/><Relationship Id="rId38" Type="http://schemas.openxmlformats.org/officeDocument/2006/relationships/image" Target="../media/image113.png"/><Relationship Id="rId2" Type="http://schemas.openxmlformats.org/officeDocument/2006/relationships/notesSlide" Target="../notesSlides/notesSlide12.xml"/><Relationship Id="rId16" Type="http://schemas.openxmlformats.org/officeDocument/2006/relationships/image" Target="../media/image102.png"/><Relationship Id="rId20" Type="http://schemas.openxmlformats.org/officeDocument/2006/relationships/image" Target="../media/image104.png"/><Relationship Id="rId29" Type="http://schemas.openxmlformats.org/officeDocument/2006/relationships/customXml" Target="../ink/ink104.xml"/><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customXml" Target="../ink/ink95.xml"/><Relationship Id="rId24" Type="http://schemas.openxmlformats.org/officeDocument/2006/relationships/image" Target="../media/image106.png"/><Relationship Id="rId32" Type="http://schemas.openxmlformats.org/officeDocument/2006/relationships/image" Target="../media/image110.png"/><Relationship Id="rId37" Type="http://schemas.openxmlformats.org/officeDocument/2006/relationships/customXml" Target="../ink/ink108.xml"/><Relationship Id="rId40" Type="http://schemas.openxmlformats.org/officeDocument/2006/relationships/image" Target="../media/image114.png"/><Relationship Id="rId5" Type="http://schemas.openxmlformats.org/officeDocument/2006/relationships/customXml" Target="../ink/ink92.xml"/><Relationship Id="rId15" Type="http://schemas.openxmlformats.org/officeDocument/2006/relationships/customXml" Target="../ink/ink97.xml"/><Relationship Id="rId23" Type="http://schemas.openxmlformats.org/officeDocument/2006/relationships/customXml" Target="../ink/ink101.xml"/><Relationship Id="rId28" Type="http://schemas.openxmlformats.org/officeDocument/2006/relationships/image" Target="../media/image108.png"/><Relationship Id="rId36"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customXml" Target="../ink/ink99.xml"/><Relationship Id="rId31" Type="http://schemas.openxmlformats.org/officeDocument/2006/relationships/customXml" Target="../ink/ink105.xml"/><Relationship Id="rId4" Type="http://schemas.openxmlformats.org/officeDocument/2006/relationships/image" Target="../media/image96.png"/><Relationship Id="rId9" Type="http://schemas.openxmlformats.org/officeDocument/2006/relationships/customXml" Target="../ink/ink94.xml"/><Relationship Id="rId14" Type="http://schemas.openxmlformats.org/officeDocument/2006/relationships/image" Target="../media/image101.png"/><Relationship Id="rId22" Type="http://schemas.openxmlformats.org/officeDocument/2006/relationships/image" Target="../media/image105.png"/><Relationship Id="rId27" Type="http://schemas.openxmlformats.org/officeDocument/2006/relationships/customXml" Target="../ink/ink103.xml"/><Relationship Id="rId30" Type="http://schemas.openxmlformats.org/officeDocument/2006/relationships/image" Target="../media/image109.png"/><Relationship Id="rId35" Type="http://schemas.openxmlformats.org/officeDocument/2006/relationships/customXml" Target="../ink/ink107.xml"/></Relationships>
</file>

<file path=ppt/slides/_rels/slide1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customXml" Target="../ink/ink115.xml"/><Relationship Id="rId18" Type="http://schemas.openxmlformats.org/officeDocument/2006/relationships/image" Target="../media/image122.png"/><Relationship Id="rId26" Type="http://schemas.openxmlformats.org/officeDocument/2006/relationships/image" Target="../media/image126.png"/><Relationship Id="rId3" Type="http://schemas.openxmlformats.org/officeDocument/2006/relationships/customXml" Target="../ink/ink110.xml"/><Relationship Id="rId21" Type="http://schemas.openxmlformats.org/officeDocument/2006/relationships/customXml" Target="../ink/ink119.xml"/><Relationship Id="rId7" Type="http://schemas.openxmlformats.org/officeDocument/2006/relationships/customXml" Target="../ink/ink112.xml"/><Relationship Id="rId12" Type="http://schemas.openxmlformats.org/officeDocument/2006/relationships/image" Target="../media/image119.png"/><Relationship Id="rId17" Type="http://schemas.openxmlformats.org/officeDocument/2006/relationships/customXml" Target="../ink/ink117.xml"/><Relationship Id="rId25" Type="http://schemas.openxmlformats.org/officeDocument/2006/relationships/customXml" Target="../ink/ink121.xml"/><Relationship Id="rId2" Type="http://schemas.openxmlformats.org/officeDocument/2006/relationships/notesSlide" Target="../notesSlides/notesSlide13.xml"/><Relationship Id="rId16" Type="http://schemas.openxmlformats.org/officeDocument/2006/relationships/image" Target="../media/image121.png"/><Relationship Id="rId20"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customXml" Target="../ink/ink114.xml"/><Relationship Id="rId24" Type="http://schemas.openxmlformats.org/officeDocument/2006/relationships/image" Target="../media/image125.png"/><Relationship Id="rId5" Type="http://schemas.openxmlformats.org/officeDocument/2006/relationships/customXml" Target="../ink/ink111.xml"/><Relationship Id="rId15" Type="http://schemas.openxmlformats.org/officeDocument/2006/relationships/customXml" Target="../ink/ink116.xml"/><Relationship Id="rId23" Type="http://schemas.openxmlformats.org/officeDocument/2006/relationships/customXml" Target="../ink/ink120.xml"/><Relationship Id="rId10" Type="http://schemas.openxmlformats.org/officeDocument/2006/relationships/image" Target="../media/image118.png"/><Relationship Id="rId19" Type="http://schemas.openxmlformats.org/officeDocument/2006/relationships/customXml" Target="../ink/ink118.xml"/><Relationship Id="rId4" Type="http://schemas.openxmlformats.org/officeDocument/2006/relationships/image" Target="../media/image115.png"/><Relationship Id="rId9" Type="http://schemas.openxmlformats.org/officeDocument/2006/relationships/customXml" Target="../ink/ink113.xml"/><Relationship Id="rId14" Type="http://schemas.openxmlformats.org/officeDocument/2006/relationships/image" Target="../media/image120.png"/><Relationship Id="rId22" Type="http://schemas.openxmlformats.org/officeDocument/2006/relationships/image" Target="../media/image124.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customXml" Target="../ink/ink1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124.xm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customXml" Target="../ink/ink125.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customXml" Target="../ink/ink1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customXml" Target="../ink/ink1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8.svg"/></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9.xml"/><Relationship Id="rId18" Type="http://schemas.openxmlformats.org/officeDocument/2006/relationships/image" Target="../media/image14.png"/><Relationship Id="rId26" Type="http://schemas.openxmlformats.org/officeDocument/2006/relationships/image" Target="../media/image18.png"/><Relationship Id="rId3" Type="http://schemas.openxmlformats.org/officeDocument/2006/relationships/customXml" Target="../ink/ink4.xml"/><Relationship Id="rId21" Type="http://schemas.openxmlformats.org/officeDocument/2006/relationships/customXml" Target="../ink/ink13.xml"/><Relationship Id="rId7" Type="http://schemas.openxmlformats.org/officeDocument/2006/relationships/customXml" Target="../ink/ink6.xml"/><Relationship Id="rId12" Type="http://schemas.openxmlformats.org/officeDocument/2006/relationships/image" Target="../media/image11.png"/><Relationship Id="rId17" Type="http://schemas.openxmlformats.org/officeDocument/2006/relationships/customXml" Target="../ink/ink11.xml"/><Relationship Id="rId25" Type="http://schemas.openxmlformats.org/officeDocument/2006/relationships/customXml" Target="../ink/ink15.xml"/><Relationship Id="rId2" Type="http://schemas.openxmlformats.org/officeDocument/2006/relationships/notesSlide" Target="../notesSlides/notesSlide6.xml"/><Relationship Id="rId16" Type="http://schemas.openxmlformats.org/officeDocument/2006/relationships/image" Target="../media/image13.png"/><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customXml" Target="../ink/ink8.xml"/><Relationship Id="rId24" Type="http://schemas.openxmlformats.org/officeDocument/2006/relationships/image" Target="../media/image17.png"/><Relationship Id="rId5" Type="http://schemas.openxmlformats.org/officeDocument/2006/relationships/customXml" Target="../ink/ink5.xml"/><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media/image19.png"/><Relationship Id="rId10" Type="http://schemas.openxmlformats.org/officeDocument/2006/relationships/image" Target="../media/image10.png"/><Relationship Id="rId19" Type="http://schemas.openxmlformats.org/officeDocument/2006/relationships/customXml" Target="../ink/ink12.xml"/><Relationship Id="rId4" Type="http://schemas.openxmlformats.org/officeDocument/2006/relationships/image" Target="../media/image7.png"/><Relationship Id="rId9" Type="http://schemas.openxmlformats.org/officeDocument/2006/relationships/customXml" Target="../ink/ink7.xml"/><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25.png"/><Relationship Id="rId18" Type="http://schemas.openxmlformats.org/officeDocument/2006/relationships/customXml" Target="../ink/ink24.xml"/><Relationship Id="rId3" Type="http://schemas.openxmlformats.org/officeDocument/2006/relationships/image" Target="../media/image4.jpeg"/><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customXml" Target="../ink/ink21.xml"/><Relationship Id="rId17" Type="http://schemas.openxmlformats.org/officeDocument/2006/relationships/image" Target="../media/image27.png"/><Relationship Id="rId25"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customXml" Target="../ink/ink23.xml"/><Relationship Id="rId20" Type="http://schemas.openxmlformats.org/officeDocument/2006/relationships/customXml" Target="../ink/ink25.xml"/><Relationship Id="rId1" Type="http://schemas.openxmlformats.org/officeDocument/2006/relationships/slideLayout" Target="../slideLayouts/slideLayout7.xml"/><Relationship Id="rId6" Type="http://schemas.openxmlformats.org/officeDocument/2006/relationships/customXml" Target="../ink/ink18.xml"/><Relationship Id="rId11" Type="http://schemas.openxmlformats.org/officeDocument/2006/relationships/image" Target="../media/image24.png"/><Relationship Id="rId24" Type="http://schemas.openxmlformats.org/officeDocument/2006/relationships/customXml" Target="../ink/ink27.xml"/><Relationship Id="rId5"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image" Target="../media/image30.png"/><Relationship Id="rId10" Type="http://schemas.openxmlformats.org/officeDocument/2006/relationships/customXml" Target="../ink/ink20.xml"/><Relationship Id="rId19" Type="http://schemas.openxmlformats.org/officeDocument/2006/relationships/image" Target="../media/image28.png"/><Relationship Id="rId4" Type="http://schemas.openxmlformats.org/officeDocument/2006/relationships/customXml" Target="../ink/ink17.xml"/><Relationship Id="rId9" Type="http://schemas.openxmlformats.org/officeDocument/2006/relationships/image" Target="../media/image23.png"/><Relationship Id="rId14" Type="http://schemas.openxmlformats.org/officeDocument/2006/relationships/customXml" Target="../ink/ink22.xml"/><Relationship Id="rId22" Type="http://schemas.openxmlformats.org/officeDocument/2006/relationships/customXml" Target="../ink/ink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2.xml"/><Relationship Id="rId4" Type="http://schemas.openxmlformats.org/officeDocument/2006/relationships/image" Target="../media/image133.emf"/></Relationships>
</file>

<file path=ppt/slides/_rels/slide72.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37.png"/><Relationship Id="rId18" Type="http://schemas.openxmlformats.org/officeDocument/2006/relationships/customXml" Target="../ink/ink36.xml"/><Relationship Id="rId3" Type="http://schemas.openxmlformats.org/officeDocument/2006/relationships/image" Target="../media/image32.png"/><Relationship Id="rId21" Type="http://schemas.openxmlformats.org/officeDocument/2006/relationships/image" Target="../media/image41.png"/><Relationship Id="rId7" Type="http://schemas.openxmlformats.org/officeDocument/2006/relationships/image" Target="../media/image34.png"/><Relationship Id="rId12" Type="http://schemas.openxmlformats.org/officeDocument/2006/relationships/customXml" Target="../ink/ink33.xml"/><Relationship Id="rId17" Type="http://schemas.openxmlformats.org/officeDocument/2006/relationships/image" Target="../media/image39.png"/><Relationship Id="rId25" Type="http://schemas.openxmlformats.org/officeDocument/2006/relationships/image" Target="../media/image43.png"/><Relationship Id="rId2" Type="http://schemas.openxmlformats.org/officeDocument/2006/relationships/customXml" Target="../ink/ink28.xml"/><Relationship Id="rId16" Type="http://schemas.openxmlformats.org/officeDocument/2006/relationships/customXml" Target="../ink/ink35.xml"/><Relationship Id="rId20" Type="http://schemas.openxmlformats.org/officeDocument/2006/relationships/customXml" Target="../ink/ink37.xml"/><Relationship Id="rId1" Type="http://schemas.openxmlformats.org/officeDocument/2006/relationships/slideLayout" Target="../slideLayouts/slideLayout7.xml"/><Relationship Id="rId6" Type="http://schemas.openxmlformats.org/officeDocument/2006/relationships/customXml" Target="../ink/ink30.xml"/><Relationship Id="rId11" Type="http://schemas.openxmlformats.org/officeDocument/2006/relationships/image" Target="../media/image36.png"/><Relationship Id="rId24" Type="http://schemas.openxmlformats.org/officeDocument/2006/relationships/customXml" Target="../ink/ink39.xml"/><Relationship Id="rId5" Type="http://schemas.openxmlformats.org/officeDocument/2006/relationships/image" Target="../media/image33.png"/><Relationship Id="rId15" Type="http://schemas.openxmlformats.org/officeDocument/2006/relationships/image" Target="../media/image38.png"/><Relationship Id="rId23" Type="http://schemas.openxmlformats.org/officeDocument/2006/relationships/image" Target="../media/image42.png"/><Relationship Id="rId10" Type="http://schemas.openxmlformats.org/officeDocument/2006/relationships/customXml" Target="../ink/ink32.xml"/><Relationship Id="rId19" Type="http://schemas.openxmlformats.org/officeDocument/2006/relationships/image" Target="../media/image40.png"/><Relationship Id="rId4" Type="http://schemas.openxmlformats.org/officeDocument/2006/relationships/customXml" Target="../ink/ink29.xml"/><Relationship Id="rId9" Type="http://schemas.openxmlformats.org/officeDocument/2006/relationships/image" Target="../media/image35.png"/><Relationship Id="rId14" Type="http://schemas.openxmlformats.org/officeDocument/2006/relationships/customXml" Target="../ink/ink34.xml"/><Relationship Id="rId22" Type="http://schemas.openxmlformats.org/officeDocument/2006/relationships/customXml" Target="../ink/ink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System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3366FF"/>
                </a:solidFill>
              </a:rPr>
              <a:t>kernel, </a:t>
            </a:r>
            <a:r>
              <a:rPr lang="en-US" altLang="ja-JP" dirty="0"/>
              <a:t>part of the operating system</a:t>
            </a:r>
          </a:p>
          <a:p>
            <a:r>
              <a:rPr lang="en-US" altLang="ja-JP" dirty="0"/>
              <a:t>Everything else is either</a:t>
            </a:r>
          </a:p>
          <a:p>
            <a:pPr lvl="1"/>
            <a:r>
              <a:rPr lang="en-US" altLang="ja-JP" dirty="0"/>
              <a:t>A </a:t>
            </a:r>
            <a:r>
              <a:rPr lang="en-US" altLang="ja-JP" b="1" dirty="0">
                <a:solidFill>
                  <a:srgbClr val="3366FF"/>
                </a:solidFill>
              </a:rPr>
              <a:t>system program </a:t>
            </a:r>
            <a:r>
              <a:rPr lang="en-US" altLang="ja-JP" dirty="0"/>
              <a:t>(ships with the operating system, but not part of the kernel) , or</a:t>
            </a:r>
          </a:p>
          <a:p>
            <a:pPr lvl="1"/>
            <a:r>
              <a:rPr lang="en-US" altLang="ja-JP" dirty="0"/>
              <a:t>An </a:t>
            </a:r>
            <a:r>
              <a:rPr lang="en-US" altLang="ja-JP" b="1" dirty="0">
                <a:solidFill>
                  <a:srgbClr val="3366FF"/>
                </a:solidFill>
              </a:rPr>
              <a:t>application program</a:t>
            </a:r>
            <a:r>
              <a:rPr lang="en-US" altLang="ja-JP" dirty="0"/>
              <a:t>, all programs not associated with the operating system</a:t>
            </a:r>
          </a:p>
          <a:p>
            <a:r>
              <a:rPr lang="en-US" altLang="en-US" dirty="0"/>
              <a:t>Today’s OSes for general purpose and mobile computing also include </a:t>
            </a:r>
            <a:r>
              <a:rPr lang="en-US" altLang="en-US" b="1" dirty="0">
                <a:solidFill>
                  <a:srgbClr val="3366FF"/>
                </a:solidFill>
              </a:rPr>
              <a:t>middleware</a:t>
            </a:r>
            <a:r>
              <a:rPr lang="en-US" altLang="en-US" dirty="0"/>
              <a:t> – a set of software frameworks that provide addition services to application developers such as databases, multimedia, graphics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A59AF7C-75FC-4F14-8EB7-928FB0CB4C4A}"/>
                  </a:ext>
                </a:extLst>
              </p14:cNvPr>
              <p14:cNvContentPartPr/>
              <p14:nvPr/>
            </p14:nvContentPartPr>
            <p14:xfrm>
              <a:off x="6954680" y="3090158"/>
              <a:ext cx="1405440" cy="97200"/>
            </p14:xfrm>
          </p:contentPart>
        </mc:Choice>
        <mc:Fallback xmlns="">
          <p:pic>
            <p:nvPicPr>
              <p:cNvPr id="2" name="Ink 1">
                <a:extLst>
                  <a:ext uri="{FF2B5EF4-FFF2-40B4-BE49-F238E27FC236}">
                    <a16:creationId xmlns:a16="http://schemas.microsoft.com/office/drawing/2014/main" id="{4A59AF7C-75FC-4F14-8EB7-928FB0CB4C4A}"/>
                  </a:ext>
                </a:extLst>
              </p:cNvPr>
              <p:cNvPicPr/>
              <p:nvPr/>
            </p:nvPicPr>
            <p:blipFill>
              <a:blip r:embed="rId4"/>
              <a:stretch>
                <a:fillRect/>
              </a:stretch>
            </p:blipFill>
            <p:spPr>
              <a:xfrm>
                <a:off x="6950360" y="3085838"/>
                <a:ext cx="14140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5AFBE57-5C91-4428-902A-94787966FB36}"/>
                  </a:ext>
                </a:extLst>
              </p14:cNvPr>
              <p14:cNvContentPartPr/>
              <p14:nvPr/>
            </p14:nvContentPartPr>
            <p14:xfrm>
              <a:off x="1298720" y="3254678"/>
              <a:ext cx="2880720" cy="86760"/>
            </p14:xfrm>
          </p:contentPart>
        </mc:Choice>
        <mc:Fallback xmlns="">
          <p:pic>
            <p:nvPicPr>
              <p:cNvPr id="3" name="Ink 2">
                <a:extLst>
                  <a:ext uri="{FF2B5EF4-FFF2-40B4-BE49-F238E27FC236}">
                    <a16:creationId xmlns:a16="http://schemas.microsoft.com/office/drawing/2014/main" id="{35AFBE57-5C91-4428-902A-94787966FB36}"/>
                  </a:ext>
                </a:extLst>
              </p:cNvPr>
              <p:cNvPicPr/>
              <p:nvPr/>
            </p:nvPicPr>
            <p:blipFill>
              <a:blip r:embed="rId6"/>
              <a:stretch>
                <a:fillRect/>
              </a:stretch>
            </p:blipFill>
            <p:spPr>
              <a:xfrm>
                <a:off x="1294400" y="3250358"/>
                <a:ext cx="28893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B5DEAAF-151A-48BE-BE6E-1BDAD47334B3}"/>
                  </a:ext>
                </a:extLst>
              </p14:cNvPr>
              <p14:cNvContentPartPr/>
              <p14:nvPr/>
            </p14:nvContentPartPr>
            <p14:xfrm>
              <a:off x="4114640" y="3042638"/>
              <a:ext cx="2534760" cy="90360"/>
            </p14:xfrm>
          </p:contentPart>
        </mc:Choice>
        <mc:Fallback xmlns="">
          <p:pic>
            <p:nvPicPr>
              <p:cNvPr id="4" name="Ink 3">
                <a:extLst>
                  <a:ext uri="{FF2B5EF4-FFF2-40B4-BE49-F238E27FC236}">
                    <a16:creationId xmlns:a16="http://schemas.microsoft.com/office/drawing/2014/main" id="{6B5DEAAF-151A-48BE-BE6E-1BDAD47334B3}"/>
                  </a:ext>
                </a:extLst>
              </p:cNvPr>
              <p:cNvPicPr/>
              <p:nvPr/>
            </p:nvPicPr>
            <p:blipFill>
              <a:blip r:embed="rId8"/>
              <a:stretch>
                <a:fillRect/>
              </a:stretch>
            </p:blipFill>
            <p:spPr>
              <a:xfrm>
                <a:off x="4110320" y="3038318"/>
                <a:ext cx="2543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03DC81A3-AB10-471D-9252-BEED20BF6865}"/>
                  </a:ext>
                </a:extLst>
              </p14:cNvPr>
              <p14:cNvContentPartPr/>
              <p14:nvPr/>
            </p14:nvContentPartPr>
            <p14:xfrm>
              <a:off x="6422600" y="2283038"/>
              <a:ext cx="2133720" cy="1013760"/>
            </p14:xfrm>
          </p:contentPart>
        </mc:Choice>
        <mc:Fallback xmlns="">
          <p:pic>
            <p:nvPicPr>
              <p:cNvPr id="5" name="Ink 4">
                <a:extLst>
                  <a:ext uri="{FF2B5EF4-FFF2-40B4-BE49-F238E27FC236}">
                    <a16:creationId xmlns:a16="http://schemas.microsoft.com/office/drawing/2014/main" id="{03DC81A3-AB10-471D-9252-BEED20BF6865}"/>
                  </a:ext>
                </a:extLst>
              </p:cNvPr>
              <p:cNvPicPr/>
              <p:nvPr/>
            </p:nvPicPr>
            <p:blipFill>
              <a:blip r:embed="rId10"/>
              <a:stretch>
                <a:fillRect/>
              </a:stretch>
            </p:blipFill>
            <p:spPr>
              <a:xfrm>
                <a:off x="6418280" y="2278718"/>
                <a:ext cx="2142360" cy="1022400"/>
              </a:xfrm>
              <a:prstGeom prst="rect">
                <a:avLst/>
              </a:prstGeom>
            </p:spPr>
          </p:pic>
        </mc:Fallback>
      </mc:AlternateContent>
      <p:grpSp>
        <p:nvGrpSpPr>
          <p:cNvPr id="9" name="Group 8">
            <a:extLst>
              <a:ext uri="{FF2B5EF4-FFF2-40B4-BE49-F238E27FC236}">
                <a16:creationId xmlns:a16="http://schemas.microsoft.com/office/drawing/2014/main" id="{C2C7FEB4-2165-4338-AD1C-ECF937264DAC}"/>
              </a:ext>
            </a:extLst>
          </p:cNvPr>
          <p:cNvGrpSpPr/>
          <p:nvPr/>
        </p:nvGrpSpPr>
        <p:grpSpPr>
          <a:xfrm>
            <a:off x="-702880" y="2371238"/>
            <a:ext cx="1548000" cy="1129680"/>
            <a:chOff x="-702880" y="2371238"/>
            <a:chExt cx="1548000" cy="1129680"/>
          </a:xfrm>
        </p:grpSpPr>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5844B38F-6704-4C2D-8F2F-064DBC8FB1BA}"/>
                    </a:ext>
                  </a:extLst>
                </p14:cNvPr>
                <p14:cNvContentPartPr/>
                <p14:nvPr/>
              </p14:nvContentPartPr>
              <p14:xfrm>
                <a:off x="-702880" y="2691278"/>
                <a:ext cx="1402920" cy="152640"/>
              </p14:xfrm>
            </p:contentPart>
          </mc:Choice>
          <mc:Fallback xmlns="">
            <p:pic>
              <p:nvPicPr>
                <p:cNvPr id="6" name="Ink 5">
                  <a:extLst>
                    <a:ext uri="{FF2B5EF4-FFF2-40B4-BE49-F238E27FC236}">
                      <a16:creationId xmlns:a16="http://schemas.microsoft.com/office/drawing/2014/main" id="{5844B38F-6704-4C2D-8F2F-064DBC8FB1BA}"/>
                    </a:ext>
                  </a:extLst>
                </p:cNvPr>
                <p:cNvPicPr/>
                <p:nvPr/>
              </p:nvPicPr>
              <p:blipFill>
                <a:blip r:embed="rId12"/>
                <a:stretch>
                  <a:fillRect/>
                </a:stretch>
              </p:blipFill>
              <p:spPr>
                <a:xfrm>
                  <a:off x="-707200" y="2686958"/>
                  <a:ext cx="1411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D921593F-995B-4DC1-B9CC-79FFA58FEE5B}"/>
                    </a:ext>
                  </a:extLst>
                </p14:cNvPr>
                <p14:cNvContentPartPr/>
                <p14:nvPr/>
              </p14:nvContentPartPr>
              <p14:xfrm>
                <a:off x="-388600" y="2981438"/>
                <a:ext cx="924840" cy="80280"/>
              </p14:xfrm>
            </p:contentPart>
          </mc:Choice>
          <mc:Fallback xmlns="">
            <p:pic>
              <p:nvPicPr>
                <p:cNvPr id="7" name="Ink 6">
                  <a:extLst>
                    <a:ext uri="{FF2B5EF4-FFF2-40B4-BE49-F238E27FC236}">
                      <a16:creationId xmlns:a16="http://schemas.microsoft.com/office/drawing/2014/main" id="{D921593F-995B-4DC1-B9CC-79FFA58FEE5B}"/>
                    </a:ext>
                  </a:extLst>
                </p:cNvPr>
                <p:cNvPicPr/>
                <p:nvPr/>
              </p:nvPicPr>
              <p:blipFill>
                <a:blip r:embed="rId14"/>
                <a:stretch>
                  <a:fillRect/>
                </a:stretch>
              </p:blipFill>
              <p:spPr>
                <a:xfrm>
                  <a:off x="-392920" y="2977118"/>
                  <a:ext cx="9334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3488E699-3B28-4950-8EA6-108605C9F633}"/>
                    </a:ext>
                  </a:extLst>
                </p14:cNvPr>
                <p14:cNvContentPartPr/>
                <p14:nvPr/>
              </p14:nvContentPartPr>
              <p14:xfrm>
                <a:off x="238160" y="2371238"/>
                <a:ext cx="606960" cy="1129680"/>
              </p14:xfrm>
            </p:contentPart>
          </mc:Choice>
          <mc:Fallback xmlns="">
            <p:pic>
              <p:nvPicPr>
                <p:cNvPr id="8" name="Ink 7">
                  <a:extLst>
                    <a:ext uri="{FF2B5EF4-FFF2-40B4-BE49-F238E27FC236}">
                      <a16:creationId xmlns:a16="http://schemas.microsoft.com/office/drawing/2014/main" id="{3488E699-3B28-4950-8EA6-108605C9F633}"/>
                    </a:ext>
                  </a:extLst>
                </p:cNvPr>
                <p:cNvPicPr/>
                <p:nvPr/>
              </p:nvPicPr>
              <p:blipFill>
                <a:blip r:embed="rId16"/>
                <a:stretch>
                  <a:fillRect/>
                </a:stretch>
              </p:blipFill>
              <p:spPr>
                <a:xfrm>
                  <a:off x="233840" y="2366918"/>
                  <a:ext cx="615600" cy="1138320"/>
                </a:xfrm>
                <a:prstGeom prst="rect">
                  <a:avLst/>
                </a:prstGeom>
              </p:spPr>
            </p:pic>
          </mc:Fallback>
        </mc:AlternateContent>
      </p:grpSp>
      <p:grpSp>
        <p:nvGrpSpPr>
          <p:cNvPr id="17" name="Group 16">
            <a:extLst>
              <a:ext uri="{FF2B5EF4-FFF2-40B4-BE49-F238E27FC236}">
                <a16:creationId xmlns:a16="http://schemas.microsoft.com/office/drawing/2014/main" id="{71FE508F-084E-4C31-874B-F61B1A996D9D}"/>
              </a:ext>
            </a:extLst>
          </p:cNvPr>
          <p:cNvGrpSpPr/>
          <p:nvPr/>
        </p:nvGrpSpPr>
        <p:grpSpPr>
          <a:xfrm>
            <a:off x="415280" y="3507038"/>
            <a:ext cx="1159200" cy="1503360"/>
            <a:chOff x="415280" y="3507038"/>
            <a:chExt cx="1159200" cy="1503360"/>
          </a:xfrm>
        </p:grpSpPr>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C4DB647F-96BE-41CA-9B46-7A2B673F56B9}"/>
                    </a:ext>
                  </a:extLst>
                </p14:cNvPr>
                <p14:cNvContentPartPr/>
                <p14:nvPr/>
              </p14:nvContentPartPr>
              <p14:xfrm>
                <a:off x="1156520" y="3507038"/>
                <a:ext cx="417960" cy="946080"/>
              </p14:xfrm>
            </p:contentPart>
          </mc:Choice>
          <mc:Fallback xmlns="">
            <p:pic>
              <p:nvPicPr>
                <p:cNvPr id="10" name="Ink 9">
                  <a:extLst>
                    <a:ext uri="{FF2B5EF4-FFF2-40B4-BE49-F238E27FC236}">
                      <a16:creationId xmlns:a16="http://schemas.microsoft.com/office/drawing/2014/main" id="{C4DB647F-96BE-41CA-9B46-7A2B673F56B9}"/>
                    </a:ext>
                  </a:extLst>
                </p:cNvPr>
                <p:cNvPicPr/>
                <p:nvPr/>
              </p:nvPicPr>
              <p:blipFill>
                <a:blip r:embed="rId18"/>
                <a:stretch>
                  <a:fillRect/>
                </a:stretch>
              </p:blipFill>
              <p:spPr>
                <a:xfrm>
                  <a:off x="1152200" y="3502718"/>
                  <a:ext cx="426600" cy="954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375895C4-751A-43EA-BD43-EB53468EB98B}"/>
                    </a:ext>
                  </a:extLst>
                </p14:cNvPr>
                <p14:cNvContentPartPr/>
                <p14:nvPr/>
              </p14:nvContentPartPr>
              <p14:xfrm>
                <a:off x="493760" y="3887918"/>
                <a:ext cx="521280" cy="213120"/>
              </p14:xfrm>
            </p:contentPart>
          </mc:Choice>
          <mc:Fallback xmlns="">
            <p:pic>
              <p:nvPicPr>
                <p:cNvPr id="11" name="Ink 10">
                  <a:extLst>
                    <a:ext uri="{FF2B5EF4-FFF2-40B4-BE49-F238E27FC236}">
                      <a16:creationId xmlns:a16="http://schemas.microsoft.com/office/drawing/2014/main" id="{375895C4-751A-43EA-BD43-EB53468EB98B}"/>
                    </a:ext>
                  </a:extLst>
                </p:cNvPr>
                <p:cNvPicPr/>
                <p:nvPr/>
              </p:nvPicPr>
              <p:blipFill>
                <a:blip r:embed="rId20"/>
                <a:stretch>
                  <a:fillRect/>
                </a:stretch>
              </p:blipFill>
              <p:spPr>
                <a:xfrm>
                  <a:off x="489440" y="3883598"/>
                  <a:ext cx="5299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7B8825E8-DC4D-4938-8D6F-7EB813EDAC4D}"/>
                    </a:ext>
                  </a:extLst>
                </p14:cNvPr>
                <p14:cNvContentPartPr/>
                <p14:nvPr/>
              </p14:nvContentPartPr>
              <p14:xfrm>
                <a:off x="836480" y="3737078"/>
                <a:ext cx="244080" cy="477000"/>
              </p14:xfrm>
            </p:contentPart>
          </mc:Choice>
          <mc:Fallback xmlns="">
            <p:pic>
              <p:nvPicPr>
                <p:cNvPr id="12" name="Ink 11">
                  <a:extLst>
                    <a:ext uri="{FF2B5EF4-FFF2-40B4-BE49-F238E27FC236}">
                      <a16:creationId xmlns:a16="http://schemas.microsoft.com/office/drawing/2014/main" id="{7B8825E8-DC4D-4938-8D6F-7EB813EDAC4D}"/>
                    </a:ext>
                  </a:extLst>
                </p:cNvPr>
                <p:cNvPicPr/>
                <p:nvPr/>
              </p:nvPicPr>
              <p:blipFill>
                <a:blip r:embed="rId22"/>
                <a:stretch>
                  <a:fillRect/>
                </a:stretch>
              </p:blipFill>
              <p:spPr>
                <a:xfrm>
                  <a:off x="832160" y="3732758"/>
                  <a:ext cx="25272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DC6BA1D4-F24E-46FB-ACBC-18635A49B9E9}"/>
                    </a:ext>
                  </a:extLst>
                </p14:cNvPr>
                <p14:cNvContentPartPr/>
                <p14:nvPr/>
              </p14:nvContentPartPr>
              <p14:xfrm>
                <a:off x="415280" y="4517198"/>
                <a:ext cx="549000" cy="185760"/>
              </p14:xfrm>
            </p:contentPart>
          </mc:Choice>
          <mc:Fallback xmlns="">
            <p:pic>
              <p:nvPicPr>
                <p:cNvPr id="14" name="Ink 13">
                  <a:extLst>
                    <a:ext uri="{FF2B5EF4-FFF2-40B4-BE49-F238E27FC236}">
                      <a16:creationId xmlns:a16="http://schemas.microsoft.com/office/drawing/2014/main" id="{DC6BA1D4-F24E-46FB-ACBC-18635A49B9E9}"/>
                    </a:ext>
                  </a:extLst>
                </p:cNvPr>
                <p:cNvPicPr/>
                <p:nvPr/>
              </p:nvPicPr>
              <p:blipFill>
                <a:blip r:embed="rId24"/>
                <a:stretch>
                  <a:fillRect/>
                </a:stretch>
              </p:blipFill>
              <p:spPr>
                <a:xfrm>
                  <a:off x="410960" y="4512878"/>
                  <a:ext cx="5576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AF731D4B-583E-44A4-96AC-59A12FB6C2FE}"/>
                    </a:ext>
                  </a:extLst>
                </p14:cNvPr>
                <p14:cNvContentPartPr/>
                <p14:nvPr/>
              </p14:nvContentPartPr>
              <p14:xfrm>
                <a:off x="487640" y="4684598"/>
                <a:ext cx="556920" cy="189360"/>
              </p14:xfrm>
            </p:contentPart>
          </mc:Choice>
          <mc:Fallback xmlns="">
            <p:pic>
              <p:nvPicPr>
                <p:cNvPr id="15" name="Ink 14">
                  <a:extLst>
                    <a:ext uri="{FF2B5EF4-FFF2-40B4-BE49-F238E27FC236}">
                      <a16:creationId xmlns:a16="http://schemas.microsoft.com/office/drawing/2014/main" id="{AF731D4B-583E-44A4-96AC-59A12FB6C2FE}"/>
                    </a:ext>
                  </a:extLst>
                </p:cNvPr>
                <p:cNvPicPr/>
                <p:nvPr/>
              </p:nvPicPr>
              <p:blipFill>
                <a:blip r:embed="rId26"/>
                <a:stretch>
                  <a:fillRect/>
                </a:stretch>
              </p:blipFill>
              <p:spPr>
                <a:xfrm>
                  <a:off x="483320" y="4680278"/>
                  <a:ext cx="5655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5AB27025-B9EC-4F8F-83B3-1F1E748565BB}"/>
                    </a:ext>
                  </a:extLst>
                </p14:cNvPr>
                <p14:cNvContentPartPr/>
                <p14:nvPr/>
              </p14:nvContentPartPr>
              <p14:xfrm>
                <a:off x="666200" y="4377878"/>
                <a:ext cx="432360" cy="632520"/>
              </p14:xfrm>
            </p:contentPart>
          </mc:Choice>
          <mc:Fallback xmlns="">
            <p:pic>
              <p:nvPicPr>
                <p:cNvPr id="16" name="Ink 15">
                  <a:extLst>
                    <a:ext uri="{FF2B5EF4-FFF2-40B4-BE49-F238E27FC236}">
                      <a16:creationId xmlns:a16="http://schemas.microsoft.com/office/drawing/2014/main" id="{5AB27025-B9EC-4F8F-83B3-1F1E748565BB}"/>
                    </a:ext>
                  </a:extLst>
                </p:cNvPr>
                <p:cNvPicPr/>
                <p:nvPr/>
              </p:nvPicPr>
              <p:blipFill>
                <a:blip r:embed="rId28"/>
                <a:stretch>
                  <a:fillRect/>
                </a:stretch>
              </p:blipFill>
              <p:spPr>
                <a:xfrm>
                  <a:off x="661880" y="4373558"/>
                  <a:ext cx="441000" cy="641160"/>
                </a:xfrm>
                <a:prstGeom prst="rect">
                  <a:avLst/>
                </a:prstGeom>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143000" y="2888119"/>
            <a:ext cx="7696200" cy="1063396"/>
          </a:xfrm>
        </p:spPr>
        <p:txBody>
          <a:bodyPr/>
          <a:lstStyle/>
          <a:p>
            <a:pPr marL="457200" lvl="1" indent="0">
              <a:buNone/>
            </a:pPr>
            <a:r>
              <a:rPr lang="en-US" altLang="en-US" sz="2800" dirty="0"/>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a:t>Computer-system operation</a:t>
            </a:r>
          </a:p>
          <a:p>
            <a:pPr lvl="1"/>
            <a:r>
              <a:rPr lang="en-US" altLang="en-US"/>
              <a:t>One or more CPUs, device controllers connect through common </a:t>
            </a:r>
            <a:r>
              <a:rPr lang="en-US" altLang="en-US" b="1">
                <a:solidFill>
                  <a:srgbClr val="3366FF"/>
                </a:solidFill>
              </a:rPr>
              <a:t>bus</a:t>
            </a:r>
            <a:r>
              <a:rPr lang="en-US" altLang="en-US"/>
              <a:t> providing access to shared memory</a:t>
            </a:r>
          </a:p>
          <a:p>
            <a:pPr lvl="1"/>
            <a:r>
              <a:rPr lang="en-US" altLang="en-US"/>
              <a:t>Concurrent execution of CPUs and devices competing for memory cycles</a:t>
            </a:r>
          </a:p>
          <a:p>
            <a:pPr lvl="1"/>
            <a:endParaRPr lang="en-US" altLang="en-US"/>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4AEA0EC1-D630-433B-863E-8655B780D82B}"/>
                  </a:ext>
                </a:extLst>
              </p14:cNvPr>
              <p14:cNvContentPartPr/>
              <p14:nvPr/>
            </p14:nvContentPartPr>
            <p14:xfrm>
              <a:off x="4115000" y="5043878"/>
              <a:ext cx="610920" cy="435240"/>
            </p14:xfrm>
          </p:contentPart>
        </mc:Choice>
        <mc:Fallback xmlns="">
          <p:pic>
            <p:nvPicPr>
              <p:cNvPr id="26" name="Ink 25">
                <a:extLst>
                  <a:ext uri="{FF2B5EF4-FFF2-40B4-BE49-F238E27FC236}">
                    <a16:creationId xmlns:a16="http://schemas.microsoft.com/office/drawing/2014/main" id="{4AEA0EC1-D630-433B-863E-8655B780D82B}"/>
                  </a:ext>
                </a:extLst>
              </p:cNvPr>
              <p:cNvPicPr/>
              <p:nvPr/>
            </p:nvPicPr>
            <p:blipFill>
              <a:blip r:embed="rId5"/>
              <a:stretch>
                <a:fillRect/>
              </a:stretch>
            </p:blipFill>
            <p:spPr>
              <a:xfrm>
                <a:off x="4110680" y="5039558"/>
                <a:ext cx="619560" cy="443880"/>
              </a:xfrm>
              <a:prstGeom prst="rect">
                <a:avLst/>
              </a:prstGeom>
            </p:spPr>
          </p:pic>
        </mc:Fallback>
      </mc:AlternateContent>
      <p:grpSp>
        <p:nvGrpSpPr>
          <p:cNvPr id="20510" name="Group 20509">
            <a:extLst>
              <a:ext uri="{FF2B5EF4-FFF2-40B4-BE49-F238E27FC236}">
                <a16:creationId xmlns:a16="http://schemas.microsoft.com/office/drawing/2014/main" id="{6FCDC0B8-69ED-44DC-B86A-DC6C4BE15A78}"/>
              </a:ext>
            </a:extLst>
          </p:cNvPr>
          <p:cNvGrpSpPr/>
          <p:nvPr/>
        </p:nvGrpSpPr>
        <p:grpSpPr>
          <a:xfrm>
            <a:off x="1356320" y="2631878"/>
            <a:ext cx="7147080" cy="3692880"/>
            <a:chOff x="1356320" y="2631878"/>
            <a:chExt cx="7147080" cy="369288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3BD1D70-269A-4828-8949-71BCB28278EC}"/>
                    </a:ext>
                  </a:extLst>
                </p14:cNvPr>
                <p14:cNvContentPartPr/>
                <p14:nvPr/>
              </p14:nvContentPartPr>
              <p14:xfrm>
                <a:off x="6041360" y="2631878"/>
                <a:ext cx="728640" cy="392400"/>
              </p14:xfrm>
            </p:contentPart>
          </mc:Choice>
          <mc:Fallback xmlns="">
            <p:pic>
              <p:nvPicPr>
                <p:cNvPr id="6" name="Ink 5">
                  <a:extLst>
                    <a:ext uri="{FF2B5EF4-FFF2-40B4-BE49-F238E27FC236}">
                      <a16:creationId xmlns:a16="http://schemas.microsoft.com/office/drawing/2014/main" id="{43BD1D70-269A-4828-8949-71BCB28278EC}"/>
                    </a:ext>
                  </a:extLst>
                </p:cNvPr>
                <p:cNvPicPr/>
                <p:nvPr/>
              </p:nvPicPr>
              <p:blipFill>
                <a:blip r:embed="rId7"/>
                <a:stretch>
                  <a:fillRect/>
                </a:stretch>
              </p:blipFill>
              <p:spPr>
                <a:xfrm>
                  <a:off x="6037040" y="2627558"/>
                  <a:ext cx="7372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33CEF973-57B3-481F-B46C-5E72CE1437AF}"/>
                    </a:ext>
                  </a:extLst>
                </p14:cNvPr>
                <p14:cNvContentPartPr/>
                <p14:nvPr/>
              </p14:nvContentPartPr>
              <p14:xfrm>
                <a:off x="5233520" y="2724038"/>
                <a:ext cx="460800" cy="403560"/>
              </p14:xfrm>
            </p:contentPart>
          </mc:Choice>
          <mc:Fallback xmlns="">
            <p:pic>
              <p:nvPicPr>
                <p:cNvPr id="7" name="Ink 6">
                  <a:extLst>
                    <a:ext uri="{FF2B5EF4-FFF2-40B4-BE49-F238E27FC236}">
                      <a16:creationId xmlns:a16="http://schemas.microsoft.com/office/drawing/2014/main" id="{33CEF973-57B3-481F-B46C-5E72CE1437AF}"/>
                    </a:ext>
                  </a:extLst>
                </p:cNvPr>
                <p:cNvPicPr/>
                <p:nvPr/>
              </p:nvPicPr>
              <p:blipFill>
                <a:blip r:embed="rId9"/>
                <a:stretch>
                  <a:fillRect/>
                </a:stretch>
              </p:blipFill>
              <p:spPr>
                <a:xfrm>
                  <a:off x="5229200" y="2719718"/>
                  <a:ext cx="46944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1F8A548-0AAA-42CE-829B-DBDBBE56A9CA}"/>
                    </a:ext>
                  </a:extLst>
                </p14:cNvPr>
                <p14:cNvContentPartPr/>
                <p14:nvPr/>
              </p14:nvContentPartPr>
              <p14:xfrm>
                <a:off x="4581200" y="2801798"/>
                <a:ext cx="284760" cy="303840"/>
              </p14:xfrm>
            </p:contentPart>
          </mc:Choice>
          <mc:Fallback xmlns="">
            <p:pic>
              <p:nvPicPr>
                <p:cNvPr id="8" name="Ink 7">
                  <a:extLst>
                    <a:ext uri="{FF2B5EF4-FFF2-40B4-BE49-F238E27FC236}">
                      <a16:creationId xmlns:a16="http://schemas.microsoft.com/office/drawing/2014/main" id="{41F8A548-0AAA-42CE-829B-DBDBBE56A9CA}"/>
                    </a:ext>
                  </a:extLst>
                </p:cNvPr>
                <p:cNvPicPr/>
                <p:nvPr/>
              </p:nvPicPr>
              <p:blipFill>
                <a:blip r:embed="rId11"/>
                <a:stretch>
                  <a:fillRect/>
                </a:stretch>
              </p:blipFill>
              <p:spPr>
                <a:xfrm>
                  <a:off x="4576880" y="2797478"/>
                  <a:ext cx="2934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EBC06078-9346-42F4-9C32-61B5A1575F72}"/>
                    </a:ext>
                  </a:extLst>
                </p14:cNvPr>
                <p14:cNvContentPartPr/>
                <p14:nvPr/>
              </p14:nvContentPartPr>
              <p14:xfrm>
                <a:off x="1356320" y="4021478"/>
                <a:ext cx="1369080" cy="1188000"/>
              </p14:xfrm>
            </p:contentPart>
          </mc:Choice>
          <mc:Fallback xmlns="">
            <p:pic>
              <p:nvPicPr>
                <p:cNvPr id="2" name="Ink 1">
                  <a:extLst>
                    <a:ext uri="{FF2B5EF4-FFF2-40B4-BE49-F238E27FC236}">
                      <a16:creationId xmlns:a16="http://schemas.microsoft.com/office/drawing/2014/main" id="{EBC06078-9346-42F4-9C32-61B5A1575F72}"/>
                    </a:ext>
                  </a:extLst>
                </p:cNvPr>
                <p:cNvPicPr/>
                <p:nvPr/>
              </p:nvPicPr>
              <p:blipFill>
                <a:blip r:embed="rId13"/>
                <a:stretch>
                  <a:fillRect/>
                </a:stretch>
              </p:blipFill>
              <p:spPr>
                <a:xfrm>
                  <a:off x="1352000" y="4017158"/>
                  <a:ext cx="1377720" cy="11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918D894B-7808-4B15-B6C3-685CBC332CF5}"/>
                    </a:ext>
                  </a:extLst>
                </p14:cNvPr>
                <p14:cNvContentPartPr/>
                <p14:nvPr/>
              </p14:nvContentPartPr>
              <p14:xfrm>
                <a:off x="4206440" y="4262678"/>
                <a:ext cx="30960" cy="14400"/>
              </p14:xfrm>
            </p:contentPart>
          </mc:Choice>
          <mc:Fallback xmlns="">
            <p:pic>
              <p:nvPicPr>
                <p:cNvPr id="3" name="Ink 2">
                  <a:extLst>
                    <a:ext uri="{FF2B5EF4-FFF2-40B4-BE49-F238E27FC236}">
                      <a16:creationId xmlns:a16="http://schemas.microsoft.com/office/drawing/2014/main" id="{918D894B-7808-4B15-B6C3-685CBC332CF5}"/>
                    </a:ext>
                  </a:extLst>
                </p:cNvPr>
                <p:cNvPicPr/>
                <p:nvPr/>
              </p:nvPicPr>
              <p:blipFill>
                <a:blip r:embed="rId15"/>
                <a:stretch>
                  <a:fillRect/>
                </a:stretch>
              </p:blipFill>
              <p:spPr>
                <a:xfrm>
                  <a:off x="4202120" y="4258358"/>
                  <a:ext cx="39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3">
                  <a:extLst>
                    <a:ext uri="{FF2B5EF4-FFF2-40B4-BE49-F238E27FC236}">
                      <a16:creationId xmlns:a16="http://schemas.microsoft.com/office/drawing/2014/main" id="{01B22F86-4A0C-486F-8CA4-A95DB8EB90E2}"/>
                    </a:ext>
                  </a:extLst>
                </p14:cNvPr>
                <p14:cNvContentPartPr/>
                <p14:nvPr/>
              </p14:nvContentPartPr>
              <p14:xfrm>
                <a:off x="3078920" y="4142438"/>
                <a:ext cx="1262880" cy="974160"/>
              </p14:xfrm>
            </p:contentPart>
          </mc:Choice>
          <mc:Fallback xmlns="">
            <p:pic>
              <p:nvPicPr>
                <p:cNvPr id="4" name="Ink 3">
                  <a:extLst>
                    <a:ext uri="{FF2B5EF4-FFF2-40B4-BE49-F238E27FC236}">
                      <a16:creationId xmlns:a16="http://schemas.microsoft.com/office/drawing/2014/main" id="{01B22F86-4A0C-486F-8CA4-A95DB8EB90E2}"/>
                    </a:ext>
                  </a:extLst>
                </p:cNvPr>
                <p:cNvPicPr/>
                <p:nvPr/>
              </p:nvPicPr>
              <p:blipFill>
                <a:blip r:embed="rId17"/>
                <a:stretch>
                  <a:fillRect/>
                </a:stretch>
              </p:blipFill>
              <p:spPr>
                <a:xfrm>
                  <a:off x="3074600" y="4138118"/>
                  <a:ext cx="1271520" cy="982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F79B8CB2-770E-42A3-8B46-09BD1D3F1670}"/>
                    </a:ext>
                  </a:extLst>
                </p14:cNvPr>
                <p14:cNvContentPartPr/>
                <p14:nvPr/>
              </p14:nvContentPartPr>
              <p14:xfrm>
                <a:off x="4587320" y="4079078"/>
                <a:ext cx="2163240" cy="1017360"/>
              </p14:xfrm>
            </p:contentPart>
          </mc:Choice>
          <mc:Fallback xmlns="">
            <p:pic>
              <p:nvPicPr>
                <p:cNvPr id="10" name="Ink 9">
                  <a:extLst>
                    <a:ext uri="{FF2B5EF4-FFF2-40B4-BE49-F238E27FC236}">
                      <a16:creationId xmlns:a16="http://schemas.microsoft.com/office/drawing/2014/main" id="{F79B8CB2-770E-42A3-8B46-09BD1D3F1670}"/>
                    </a:ext>
                  </a:extLst>
                </p:cNvPr>
                <p:cNvPicPr/>
                <p:nvPr/>
              </p:nvPicPr>
              <p:blipFill>
                <a:blip r:embed="rId19"/>
                <a:stretch>
                  <a:fillRect/>
                </a:stretch>
              </p:blipFill>
              <p:spPr>
                <a:xfrm>
                  <a:off x="4583000" y="4074758"/>
                  <a:ext cx="2171880" cy="10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3027F33F-4761-447F-8F22-E6BAEAB11115}"/>
                    </a:ext>
                  </a:extLst>
                </p14:cNvPr>
                <p14:cNvContentPartPr/>
                <p14:nvPr/>
              </p14:nvContentPartPr>
              <p14:xfrm>
                <a:off x="7928840" y="3038678"/>
                <a:ext cx="574560" cy="600840"/>
              </p14:xfrm>
            </p:contentPart>
          </mc:Choice>
          <mc:Fallback xmlns="">
            <p:pic>
              <p:nvPicPr>
                <p:cNvPr id="12" name="Ink 11">
                  <a:extLst>
                    <a:ext uri="{FF2B5EF4-FFF2-40B4-BE49-F238E27FC236}">
                      <a16:creationId xmlns:a16="http://schemas.microsoft.com/office/drawing/2014/main" id="{3027F33F-4761-447F-8F22-E6BAEAB11115}"/>
                    </a:ext>
                  </a:extLst>
                </p:cNvPr>
                <p:cNvPicPr/>
                <p:nvPr/>
              </p:nvPicPr>
              <p:blipFill>
                <a:blip r:embed="rId21"/>
                <a:stretch>
                  <a:fillRect/>
                </a:stretch>
              </p:blipFill>
              <p:spPr>
                <a:xfrm>
                  <a:off x="7924520" y="3034358"/>
                  <a:ext cx="58320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DA90043E-E8F0-4D17-AAEF-BBF69FD54270}"/>
                    </a:ext>
                  </a:extLst>
                </p14:cNvPr>
                <p14:cNvContentPartPr/>
                <p14:nvPr/>
              </p14:nvContentPartPr>
              <p14:xfrm>
                <a:off x="6799880" y="4035878"/>
                <a:ext cx="1520640" cy="1020960"/>
              </p14:xfrm>
            </p:contentPart>
          </mc:Choice>
          <mc:Fallback xmlns="">
            <p:pic>
              <p:nvPicPr>
                <p:cNvPr id="13" name="Ink 12">
                  <a:extLst>
                    <a:ext uri="{FF2B5EF4-FFF2-40B4-BE49-F238E27FC236}">
                      <a16:creationId xmlns:a16="http://schemas.microsoft.com/office/drawing/2014/main" id="{DA90043E-E8F0-4D17-AAEF-BBF69FD54270}"/>
                    </a:ext>
                  </a:extLst>
                </p:cNvPr>
                <p:cNvPicPr/>
                <p:nvPr/>
              </p:nvPicPr>
              <p:blipFill>
                <a:blip r:embed="rId23"/>
                <a:stretch>
                  <a:fillRect/>
                </a:stretch>
              </p:blipFill>
              <p:spPr>
                <a:xfrm>
                  <a:off x="6795560" y="4031558"/>
                  <a:ext cx="1529280" cy="102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48AA80F4-BED8-49B6-BF98-A8136DC5BC61}"/>
                    </a:ext>
                  </a:extLst>
                </p14:cNvPr>
                <p14:cNvContentPartPr/>
                <p14:nvPr/>
              </p14:nvContentPartPr>
              <p14:xfrm>
                <a:off x="3762560" y="5300918"/>
                <a:ext cx="1644120" cy="1023840"/>
              </p14:xfrm>
            </p:contentPart>
          </mc:Choice>
          <mc:Fallback xmlns="">
            <p:pic>
              <p:nvPicPr>
                <p:cNvPr id="14" name="Ink 13">
                  <a:extLst>
                    <a:ext uri="{FF2B5EF4-FFF2-40B4-BE49-F238E27FC236}">
                      <a16:creationId xmlns:a16="http://schemas.microsoft.com/office/drawing/2014/main" id="{48AA80F4-BED8-49B6-BF98-A8136DC5BC61}"/>
                    </a:ext>
                  </a:extLst>
                </p:cNvPr>
                <p:cNvPicPr/>
                <p:nvPr/>
              </p:nvPicPr>
              <p:blipFill>
                <a:blip r:embed="rId25"/>
                <a:stretch>
                  <a:fillRect/>
                </a:stretch>
              </p:blipFill>
              <p:spPr>
                <a:xfrm>
                  <a:off x="3758240" y="5296598"/>
                  <a:ext cx="1652760" cy="103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9C419706-6677-4E5A-BF22-7A56D6913707}"/>
                    </a:ext>
                  </a:extLst>
                </p14:cNvPr>
                <p14:cNvContentPartPr/>
                <p14:nvPr/>
              </p14:nvContentPartPr>
              <p14:xfrm>
                <a:off x="1912160" y="4820678"/>
                <a:ext cx="5842080" cy="449280"/>
              </p14:xfrm>
            </p:contentPart>
          </mc:Choice>
          <mc:Fallback xmlns="">
            <p:pic>
              <p:nvPicPr>
                <p:cNvPr id="15" name="Ink 14">
                  <a:extLst>
                    <a:ext uri="{FF2B5EF4-FFF2-40B4-BE49-F238E27FC236}">
                      <a16:creationId xmlns:a16="http://schemas.microsoft.com/office/drawing/2014/main" id="{9C419706-6677-4E5A-BF22-7A56D6913707}"/>
                    </a:ext>
                  </a:extLst>
                </p:cNvPr>
                <p:cNvPicPr/>
                <p:nvPr/>
              </p:nvPicPr>
              <p:blipFill>
                <a:blip r:embed="rId27"/>
                <a:stretch>
                  <a:fillRect/>
                </a:stretch>
              </p:blipFill>
              <p:spPr>
                <a:xfrm>
                  <a:off x="1907840" y="4816358"/>
                  <a:ext cx="585072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3A7A031D-27E7-4A31-966E-107418820688}"/>
                    </a:ext>
                  </a:extLst>
                </p14:cNvPr>
                <p14:cNvContentPartPr/>
                <p14:nvPr/>
              </p14:nvContentPartPr>
              <p14:xfrm>
                <a:off x="3635120" y="4896638"/>
                <a:ext cx="694080" cy="1010520"/>
              </p14:xfrm>
            </p:contentPart>
          </mc:Choice>
          <mc:Fallback xmlns="">
            <p:pic>
              <p:nvPicPr>
                <p:cNvPr id="17" name="Ink 16">
                  <a:extLst>
                    <a:ext uri="{FF2B5EF4-FFF2-40B4-BE49-F238E27FC236}">
                      <a16:creationId xmlns:a16="http://schemas.microsoft.com/office/drawing/2014/main" id="{3A7A031D-27E7-4A31-966E-107418820688}"/>
                    </a:ext>
                  </a:extLst>
                </p:cNvPr>
                <p:cNvPicPr/>
                <p:nvPr/>
              </p:nvPicPr>
              <p:blipFill>
                <a:blip r:embed="rId29"/>
                <a:stretch>
                  <a:fillRect/>
                </a:stretch>
              </p:blipFill>
              <p:spPr>
                <a:xfrm>
                  <a:off x="3630800" y="4892318"/>
                  <a:ext cx="702720" cy="1019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47F57739-6F96-417F-ADF3-23E8323A2088}"/>
                    </a:ext>
                  </a:extLst>
                </p14:cNvPr>
                <p14:cNvContentPartPr/>
                <p14:nvPr/>
              </p14:nvContentPartPr>
              <p14:xfrm>
                <a:off x="2421560" y="5183558"/>
                <a:ext cx="1704960" cy="542520"/>
              </p14:xfrm>
            </p:contentPart>
          </mc:Choice>
          <mc:Fallback xmlns="">
            <p:pic>
              <p:nvPicPr>
                <p:cNvPr id="18" name="Ink 17">
                  <a:extLst>
                    <a:ext uri="{FF2B5EF4-FFF2-40B4-BE49-F238E27FC236}">
                      <a16:creationId xmlns:a16="http://schemas.microsoft.com/office/drawing/2014/main" id="{47F57739-6F96-417F-ADF3-23E8323A2088}"/>
                    </a:ext>
                  </a:extLst>
                </p:cNvPr>
                <p:cNvPicPr/>
                <p:nvPr/>
              </p:nvPicPr>
              <p:blipFill>
                <a:blip r:embed="rId31"/>
                <a:stretch>
                  <a:fillRect/>
                </a:stretch>
              </p:blipFill>
              <p:spPr>
                <a:xfrm>
                  <a:off x="2417240" y="5179238"/>
                  <a:ext cx="171360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42A00E75-FDE7-4EC4-859D-CB8CF987F794}"/>
                    </a:ext>
                  </a:extLst>
                </p14:cNvPr>
                <p14:cNvContentPartPr/>
                <p14:nvPr/>
              </p14:nvContentPartPr>
              <p14:xfrm>
                <a:off x="6008960" y="4827158"/>
                <a:ext cx="1360800" cy="1092240"/>
              </p14:xfrm>
            </p:contentPart>
          </mc:Choice>
          <mc:Fallback xmlns="">
            <p:pic>
              <p:nvPicPr>
                <p:cNvPr id="20" name="Ink 19">
                  <a:extLst>
                    <a:ext uri="{FF2B5EF4-FFF2-40B4-BE49-F238E27FC236}">
                      <a16:creationId xmlns:a16="http://schemas.microsoft.com/office/drawing/2014/main" id="{42A00E75-FDE7-4EC4-859D-CB8CF987F794}"/>
                    </a:ext>
                  </a:extLst>
                </p:cNvPr>
                <p:cNvPicPr/>
                <p:nvPr/>
              </p:nvPicPr>
              <p:blipFill>
                <a:blip r:embed="rId33"/>
                <a:stretch>
                  <a:fillRect/>
                </a:stretch>
              </p:blipFill>
              <p:spPr>
                <a:xfrm>
                  <a:off x="6004640" y="4822838"/>
                  <a:ext cx="1369440" cy="1100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E50C2D88-EAED-4929-A8E7-2A22BAEF1A20}"/>
                    </a:ext>
                  </a:extLst>
                </p14:cNvPr>
                <p14:cNvContentPartPr/>
                <p14:nvPr/>
              </p14:nvContentPartPr>
              <p14:xfrm>
                <a:off x="2209880" y="5724278"/>
                <a:ext cx="1751040" cy="313200"/>
              </p14:xfrm>
            </p:contentPart>
          </mc:Choice>
          <mc:Fallback xmlns="">
            <p:pic>
              <p:nvPicPr>
                <p:cNvPr id="22" name="Ink 21">
                  <a:extLst>
                    <a:ext uri="{FF2B5EF4-FFF2-40B4-BE49-F238E27FC236}">
                      <a16:creationId xmlns:a16="http://schemas.microsoft.com/office/drawing/2014/main" id="{E50C2D88-EAED-4929-A8E7-2A22BAEF1A20}"/>
                    </a:ext>
                  </a:extLst>
                </p:cNvPr>
                <p:cNvPicPr/>
                <p:nvPr/>
              </p:nvPicPr>
              <p:blipFill>
                <a:blip r:embed="rId35"/>
                <a:stretch>
                  <a:fillRect/>
                </a:stretch>
              </p:blipFill>
              <p:spPr>
                <a:xfrm>
                  <a:off x="2205560" y="5719958"/>
                  <a:ext cx="17596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8E6409A5-8669-476E-9D51-CE97D3B200E0}"/>
                    </a:ext>
                  </a:extLst>
                </p14:cNvPr>
                <p14:cNvContentPartPr/>
                <p14:nvPr/>
              </p14:nvContentPartPr>
              <p14:xfrm>
                <a:off x="2429480" y="5445638"/>
                <a:ext cx="457200" cy="267120"/>
              </p14:xfrm>
            </p:contentPart>
          </mc:Choice>
          <mc:Fallback xmlns="">
            <p:pic>
              <p:nvPicPr>
                <p:cNvPr id="24" name="Ink 23">
                  <a:extLst>
                    <a:ext uri="{FF2B5EF4-FFF2-40B4-BE49-F238E27FC236}">
                      <a16:creationId xmlns:a16="http://schemas.microsoft.com/office/drawing/2014/main" id="{8E6409A5-8669-476E-9D51-CE97D3B200E0}"/>
                    </a:ext>
                  </a:extLst>
                </p:cNvPr>
                <p:cNvPicPr/>
                <p:nvPr/>
              </p:nvPicPr>
              <p:blipFill>
                <a:blip r:embed="rId37"/>
                <a:stretch>
                  <a:fillRect/>
                </a:stretch>
              </p:blipFill>
              <p:spPr>
                <a:xfrm>
                  <a:off x="2425160" y="5441318"/>
                  <a:ext cx="4658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B91CC994-9D82-457F-8154-2350A2BDFAB2}"/>
                    </a:ext>
                  </a:extLst>
                </p14:cNvPr>
                <p14:cNvContentPartPr/>
                <p14:nvPr/>
              </p14:nvContentPartPr>
              <p14:xfrm>
                <a:off x="2030240" y="3727358"/>
                <a:ext cx="696240" cy="646200"/>
              </p14:xfrm>
            </p:contentPart>
          </mc:Choice>
          <mc:Fallback xmlns="">
            <p:pic>
              <p:nvPicPr>
                <p:cNvPr id="28" name="Ink 27">
                  <a:extLst>
                    <a:ext uri="{FF2B5EF4-FFF2-40B4-BE49-F238E27FC236}">
                      <a16:creationId xmlns:a16="http://schemas.microsoft.com/office/drawing/2014/main" id="{B91CC994-9D82-457F-8154-2350A2BDFAB2}"/>
                    </a:ext>
                  </a:extLst>
                </p:cNvPr>
                <p:cNvPicPr/>
                <p:nvPr/>
              </p:nvPicPr>
              <p:blipFill>
                <a:blip r:embed="rId39"/>
                <a:stretch>
                  <a:fillRect/>
                </a:stretch>
              </p:blipFill>
              <p:spPr>
                <a:xfrm>
                  <a:off x="2025920" y="3723038"/>
                  <a:ext cx="704880"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16AA541E-008B-4491-B8CA-80362D923C7B}"/>
                    </a:ext>
                  </a:extLst>
                </p14:cNvPr>
                <p14:cNvContentPartPr/>
                <p14:nvPr/>
              </p14:nvContentPartPr>
              <p14:xfrm>
                <a:off x="3594440" y="3681998"/>
                <a:ext cx="675360" cy="793440"/>
              </p14:xfrm>
            </p:contentPart>
          </mc:Choice>
          <mc:Fallback xmlns="">
            <p:pic>
              <p:nvPicPr>
                <p:cNvPr id="29" name="Ink 28">
                  <a:extLst>
                    <a:ext uri="{FF2B5EF4-FFF2-40B4-BE49-F238E27FC236}">
                      <a16:creationId xmlns:a16="http://schemas.microsoft.com/office/drawing/2014/main" id="{16AA541E-008B-4491-B8CA-80362D923C7B}"/>
                    </a:ext>
                  </a:extLst>
                </p:cNvPr>
                <p:cNvPicPr/>
                <p:nvPr/>
              </p:nvPicPr>
              <p:blipFill>
                <a:blip r:embed="rId41"/>
                <a:stretch>
                  <a:fillRect/>
                </a:stretch>
              </p:blipFill>
              <p:spPr>
                <a:xfrm>
                  <a:off x="3590120" y="3677678"/>
                  <a:ext cx="684000" cy="802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FFFB91FC-D2DF-4ECC-829F-23645DF470FE}"/>
                    </a:ext>
                  </a:extLst>
                </p14:cNvPr>
                <p14:cNvContentPartPr/>
                <p14:nvPr/>
              </p14:nvContentPartPr>
              <p14:xfrm>
                <a:off x="1579880" y="3930398"/>
                <a:ext cx="1108080" cy="1042560"/>
              </p14:xfrm>
            </p:contentPart>
          </mc:Choice>
          <mc:Fallback xmlns="">
            <p:pic>
              <p:nvPicPr>
                <p:cNvPr id="31" name="Ink 30">
                  <a:extLst>
                    <a:ext uri="{FF2B5EF4-FFF2-40B4-BE49-F238E27FC236}">
                      <a16:creationId xmlns:a16="http://schemas.microsoft.com/office/drawing/2014/main" id="{FFFB91FC-D2DF-4ECC-829F-23645DF470FE}"/>
                    </a:ext>
                  </a:extLst>
                </p:cNvPr>
                <p:cNvPicPr/>
                <p:nvPr/>
              </p:nvPicPr>
              <p:blipFill>
                <a:blip r:embed="rId43"/>
                <a:stretch>
                  <a:fillRect/>
                </a:stretch>
              </p:blipFill>
              <p:spPr>
                <a:xfrm>
                  <a:off x="1575560" y="3926078"/>
                  <a:ext cx="1116720" cy="1051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481" name="Ink 20480">
                  <a:extLst>
                    <a:ext uri="{FF2B5EF4-FFF2-40B4-BE49-F238E27FC236}">
                      <a16:creationId xmlns:a16="http://schemas.microsoft.com/office/drawing/2014/main" id="{D17FB402-1DF0-4962-BDC6-4A1C9712F4D6}"/>
                    </a:ext>
                  </a:extLst>
                </p14:cNvPr>
                <p14:cNvContentPartPr/>
                <p14:nvPr/>
              </p14:nvContentPartPr>
              <p14:xfrm>
                <a:off x="3525320" y="5029118"/>
                <a:ext cx="387360" cy="705240"/>
              </p14:xfrm>
            </p:contentPart>
          </mc:Choice>
          <mc:Fallback xmlns="">
            <p:pic>
              <p:nvPicPr>
                <p:cNvPr id="20481" name="Ink 20480">
                  <a:extLst>
                    <a:ext uri="{FF2B5EF4-FFF2-40B4-BE49-F238E27FC236}">
                      <a16:creationId xmlns:a16="http://schemas.microsoft.com/office/drawing/2014/main" id="{D17FB402-1DF0-4962-BDC6-4A1C9712F4D6}"/>
                    </a:ext>
                  </a:extLst>
                </p:cNvPr>
                <p:cNvPicPr/>
                <p:nvPr/>
              </p:nvPicPr>
              <p:blipFill>
                <a:blip r:embed="rId45"/>
                <a:stretch>
                  <a:fillRect/>
                </a:stretch>
              </p:blipFill>
              <p:spPr>
                <a:xfrm>
                  <a:off x="3521000" y="5024798"/>
                  <a:ext cx="39600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485" name="Ink 20484">
                  <a:extLst>
                    <a:ext uri="{FF2B5EF4-FFF2-40B4-BE49-F238E27FC236}">
                      <a16:creationId xmlns:a16="http://schemas.microsoft.com/office/drawing/2014/main" id="{45BD25E1-53A5-4925-9A90-837580B8E25D}"/>
                    </a:ext>
                  </a:extLst>
                </p14:cNvPr>
                <p14:cNvContentPartPr/>
                <p14:nvPr/>
              </p14:nvContentPartPr>
              <p14:xfrm>
                <a:off x="3378440" y="5018318"/>
                <a:ext cx="318960" cy="450360"/>
              </p14:xfrm>
            </p:contentPart>
          </mc:Choice>
          <mc:Fallback xmlns="">
            <p:pic>
              <p:nvPicPr>
                <p:cNvPr id="20485" name="Ink 20484">
                  <a:extLst>
                    <a:ext uri="{FF2B5EF4-FFF2-40B4-BE49-F238E27FC236}">
                      <a16:creationId xmlns:a16="http://schemas.microsoft.com/office/drawing/2014/main" id="{45BD25E1-53A5-4925-9A90-837580B8E25D}"/>
                    </a:ext>
                  </a:extLst>
                </p:cNvPr>
                <p:cNvPicPr/>
                <p:nvPr/>
              </p:nvPicPr>
              <p:blipFill>
                <a:blip r:embed="rId47"/>
                <a:stretch>
                  <a:fillRect/>
                </a:stretch>
              </p:blipFill>
              <p:spPr>
                <a:xfrm>
                  <a:off x="3374120" y="5013998"/>
                  <a:ext cx="32760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487" name="Ink 20486">
                  <a:extLst>
                    <a:ext uri="{FF2B5EF4-FFF2-40B4-BE49-F238E27FC236}">
                      <a16:creationId xmlns:a16="http://schemas.microsoft.com/office/drawing/2014/main" id="{1211E61F-5A30-42F0-BC06-9F2EF01C27DC}"/>
                    </a:ext>
                  </a:extLst>
                </p14:cNvPr>
                <p14:cNvContentPartPr/>
                <p14:nvPr/>
              </p14:nvContentPartPr>
              <p14:xfrm>
                <a:off x="5269520" y="5048918"/>
                <a:ext cx="535320" cy="749160"/>
              </p14:xfrm>
            </p:contentPart>
          </mc:Choice>
          <mc:Fallback xmlns="">
            <p:pic>
              <p:nvPicPr>
                <p:cNvPr id="20487" name="Ink 20486">
                  <a:extLst>
                    <a:ext uri="{FF2B5EF4-FFF2-40B4-BE49-F238E27FC236}">
                      <a16:creationId xmlns:a16="http://schemas.microsoft.com/office/drawing/2014/main" id="{1211E61F-5A30-42F0-BC06-9F2EF01C27DC}"/>
                    </a:ext>
                  </a:extLst>
                </p:cNvPr>
                <p:cNvPicPr/>
                <p:nvPr/>
              </p:nvPicPr>
              <p:blipFill>
                <a:blip r:embed="rId49"/>
                <a:stretch>
                  <a:fillRect/>
                </a:stretch>
              </p:blipFill>
              <p:spPr>
                <a:xfrm>
                  <a:off x="5265200" y="5044598"/>
                  <a:ext cx="54396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488" name="Ink 20487">
                  <a:extLst>
                    <a:ext uri="{FF2B5EF4-FFF2-40B4-BE49-F238E27FC236}">
                      <a16:creationId xmlns:a16="http://schemas.microsoft.com/office/drawing/2014/main" id="{2217E203-7469-4F00-AA41-A625F498A8E3}"/>
                    </a:ext>
                  </a:extLst>
                </p14:cNvPr>
                <p14:cNvContentPartPr/>
                <p14:nvPr/>
              </p14:nvContentPartPr>
              <p14:xfrm>
                <a:off x="5335400" y="4966838"/>
                <a:ext cx="460440" cy="564120"/>
              </p14:xfrm>
            </p:contentPart>
          </mc:Choice>
          <mc:Fallback xmlns="">
            <p:pic>
              <p:nvPicPr>
                <p:cNvPr id="20488" name="Ink 20487">
                  <a:extLst>
                    <a:ext uri="{FF2B5EF4-FFF2-40B4-BE49-F238E27FC236}">
                      <a16:creationId xmlns:a16="http://schemas.microsoft.com/office/drawing/2014/main" id="{2217E203-7469-4F00-AA41-A625F498A8E3}"/>
                    </a:ext>
                  </a:extLst>
                </p:cNvPr>
                <p:cNvPicPr/>
                <p:nvPr/>
              </p:nvPicPr>
              <p:blipFill>
                <a:blip r:embed="rId51"/>
                <a:stretch>
                  <a:fillRect/>
                </a:stretch>
              </p:blipFill>
              <p:spPr>
                <a:xfrm>
                  <a:off x="5331080" y="4962518"/>
                  <a:ext cx="469080" cy="572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489" name="Ink 20488">
                  <a:extLst>
                    <a:ext uri="{FF2B5EF4-FFF2-40B4-BE49-F238E27FC236}">
                      <a16:creationId xmlns:a16="http://schemas.microsoft.com/office/drawing/2014/main" id="{3A1EE638-A468-4CFC-8CAE-905A4F4A3D02}"/>
                    </a:ext>
                  </a:extLst>
                </p14:cNvPr>
                <p14:cNvContentPartPr/>
                <p14:nvPr/>
              </p14:nvContentPartPr>
              <p14:xfrm>
                <a:off x="5235320" y="5421518"/>
                <a:ext cx="333720" cy="272520"/>
              </p14:xfrm>
            </p:contentPart>
          </mc:Choice>
          <mc:Fallback xmlns="">
            <p:pic>
              <p:nvPicPr>
                <p:cNvPr id="20489" name="Ink 20488">
                  <a:extLst>
                    <a:ext uri="{FF2B5EF4-FFF2-40B4-BE49-F238E27FC236}">
                      <a16:creationId xmlns:a16="http://schemas.microsoft.com/office/drawing/2014/main" id="{3A1EE638-A468-4CFC-8CAE-905A4F4A3D02}"/>
                    </a:ext>
                  </a:extLst>
                </p:cNvPr>
                <p:cNvPicPr/>
                <p:nvPr/>
              </p:nvPicPr>
              <p:blipFill>
                <a:blip r:embed="rId53"/>
                <a:stretch>
                  <a:fillRect/>
                </a:stretch>
              </p:blipFill>
              <p:spPr>
                <a:xfrm>
                  <a:off x="5231000" y="5417198"/>
                  <a:ext cx="3423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491" name="Ink 20490">
                  <a:extLst>
                    <a:ext uri="{FF2B5EF4-FFF2-40B4-BE49-F238E27FC236}">
                      <a16:creationId xmlns:a16="http://schemas.microsoft.com/office/drawing/2014/main" id="{1AC29006-6623-40ED-9B8C-DC76053B66C0}"/>
                    </a:ext>
                  </a:extLst>
                </p14:cNvPr>
                <p14:cNvContentPartPr/>
                <p14:nvPr/>
              </p14:nvContentPartPr>
              <p14:xfrm>
                <a:off x="5779280" y="5149358"/>
                <a:ext cx="1500480" cy="734040"/>
              </p14:xfrm>
            </p:contentPart>
          </mc:Choice>
          <mc:Fallback xmlns="">
            <p:pic>
              <p:nvPicPr>
                <p:cNvPr id="20491" name="Ink 20490">
                  <a:extLst>
                    <a:ext uri="{FF2B5EF4-FFF2-40B4-BE49-F238E27FC236}">
                      <a16:creationId xmlns:a16="http://schemas.microsoft.com/office/drawing/2014/main" id="{1AC29006-6623-40ED-9B8C-DC76053B66C0}"/>
                    </a:ext>
                  </a:extLst>
                </p:cNvPr>
                <p:cNvPicPr/>
                <p:nvPr/>
              </p:nvPicPr>
              <p:blipFill>
                <a:blip r:embed="rId55"/>
                <a:stretch>
                  <a:fillRect/>
                </a:stretch>
              </p:blipFill>
              <p:spPr>
                <a:xfrm>
                  <a:off x="5774960" y="5145038"/>
                  <a:ext cx="150912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492" name="Ink 20491">
                  <a:extLst>
                    <a:ext uri="{FF2B5EF4-FFF2-40B4-BE49-F238E27FC236}">
                      <a16:creationId xmlns:a16="http://schemas.microsoft.com/office/drawing/2014/main" id="{F5223CC6-F081-4AEF-A2CD-958F0F27AB1E}"/>
                    </a:ext>
                  </a:extLst>
                </p14:cNvPr>
                <p14:cNvContentPartPr/>
                <p14:nvPr/>
              </p14:nvContentPartPr>
              <p14:xfrm>
                <a:off x="6664520" y="5033078"/>
                <a:ext cx="739440" cy="492840"/>
              </p14:xfrm>
            </p:contentPart>
          </mc:Choice>
          <mc:Fallback xmlns="">
            <p:pic>
              <p:nvPicPr>
                <p:cNvPr id="20492" name="Ink 20491">
                  <a:extLst>
                    <a:ext uri="{FF2B5EF4-FFF2-40B4-BE49-F238E27FC236}">
                      <a16:creationId xmlns:a16="http://schemas.microsoft.com/office/drawing/2014/main" id="{F5223CC6-F081-4AEF-A2CD-958F0F27AB1E}"/>
                    </a:ext>
                  </a:extLst>
                </p:cNvPr>
                <p:cNvPicPr/>
                <p:nvPr/>
              </p:nvPicPr>
              <p:blipFill>
                <a:blip r:embed="rId57"/>
                <a:stretch>
                  <a:fillRect/>
                </a:stretch>
              </p:blipFill>
              <p:spPr>
                <a:xfrm>
                  <a:off x="6660200" y="5028758"/>
                  <a:ext cx="74808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493" name="Ink 20492">
                  <a:extLst>
                    <a:ext uri="{FF2B5EF4-FFF2-40B4-BE49-F238E27FC236}">
                      <a16:creationId xmlns:a16="http://schemas.microsoft.com/office/drawing/2014/main" id="{96FFD5E0-42BA-4394-80A9-3951BA0D8EB1}"/>
                    </a:ext>
                  </a:extLst>
                </p14:cNvPr>
                <p14:cNvContentPartPr/>
                <p14:nvPr/>
              </p14:nvContentPartPr>
              <p14:xfrm>
                <a:off x="5671640" y="5378318"/>
                <a:ext cx="572040" cy="506160"/>
              </p14:xfrm>
            </p:contentPart>
          </mc:Choice>
          <mc:Fallback xmlns="">
            <p:pic>
              <p:nvPicPr>
                <p:cNvPr id="20493" name="Ink 20492">
                  <a:extLst>
                    <a:ext uri="{FF2B5EF4-FFF2-40B4-BE49-F238E27FC236}">
                      <a16:creationId xmlns:a16="http://schemas.microsoft.com/office/drawing/2014/main" id="{96FFD5E0-42BA-4394-80A9-3951BA0D8EB1}"/>
                    </a:ext>
                  </a:extLst>
                </p:cNvPr>
                <p:cNvPicPr/>
                <p:nvPr/>
              </p:nvPicPr>
              <p:blipFill>
                <a:blip r:embed="rId59"/>
                <a:stretch>
                  <a:fillRect/>
                </a:stretch>
              </p:blipFill>
              <p:spPr>
                <a:xfrm>
                  <a:off x="5667320" y="5373998"/>
                  <a:ext cx="58068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495" name="Ink 20494">
                  <a:extLst>
                    <a:ext uri="{FF2B5EF4-FFF2-40B4-BE49-F238E27FC236}">
                      <a16:creationId xmlns:a16="http://schemas.microsoft.com/office/drawing/2014/main" id="{B4DD1CCA-2C18-4CED-BD53-4E94AB07519E}"/>
                    </a:ext>
                  </a:extLst>
                </p14:cNvPr>
                <p14:cNvContentPartPr/>
                <p14:nvPr/>
              </p14:nvContentPartPr>
              <p14:xfrm>
                <a:off x="7374080" y="4194638"/>
                <a:ext cx="159840" cy="206280"/>
              </p14:xfrm>
            </p:contentPart>
          </mc:Choice>
          <mc:Fallback xmlns="">
            <p:pic>
              <p:nvPicPr>
                <p:cNvPr id="20495" name="Ink 20494">
                  <a:extLst>
                    <a:ext uri="{FF2B5EF4-FFF2-40B4-BE49-F238E27FC236}">
                      <a16:creationId xmlns:a16="http://schemas.microsoft.com/office/drawing/2014/main" id="{B4DD1CCA-2C18-4CED-BD53-4E94AB07519E}"/>
                    </a:ext>
                  </a:extLst>
                </p:cNvPr>
                <p:cNvPicPr/>
                <p:nvPr/>
              </p:nvPicPr>
              <p:blipFill>
                <a:blip r:embed="rId61"/>
                <a:stretch>
                  <a:fillRect/>
                </a:stretch>
              </p:blipFill>
              <p:spPr>
                <a:xfrm>
                  <a:off x="7369760" y="4190318"/>
                  <a:ext cx="1684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496" name="Ink 20495">
                  <a:extLst>
                    <a:ext uri="{FF2B5EF4-FFF2-40B4-BE49-F238E27FC236}">
                      <a16:creationId xmlns:a16="http://schemas.microsoft.com/office/drawing/2014/main" id="{112AEEC8-37BB-4313-8AB1-91E57B1D5648}"/>
                    </a:ext>
                  </a:extLst>
                </p14:cNvPr>
                <p14:cNvContentPartPr/>
                <p14:nvPr/>
              </p14:nvContentPartPr>
              <p14:xfrm>
                <a:off x="7692320" y="3933998"/>
                <a:ext cx="529920" cy="179280"/>
              </p14:xfrm>
            </p:contentPart>
          </mc:Choice>
          <mc:Fallback xmlns="">
            <p:pic>
              <p:nvPicPr>
                <p:cNvPr id="20496" name="Ink 20495">
                  <a:extLst>
                    <a:ext uri="{FF2B5EF4-FFF2-40B4-BE49-F238E27FC236}">
                      <a16:creationId xmlns:a16="http://schemas.microsoft.com/office/drawing/2014/main" id="{112AEEC8-37BB-4313-8AB1-91E57B1D5648}"/>
                    </a:ext>
                  </a:extLst>
                </p:cNvPr>
                <p:cNvPicPr/>
                <p:nvPr/>
              </p:nvPicPr>
              <p:blipFill>
                <a:blip r:embed="rId63"/>
                <a:stretch>
                  <a:fillRect/>
                </a:stretch>
              </p:blipFill>
              <p:spPr>
                <a:xfrm>
                  <a:off x="7688000" y="3929678"/>
                  <a:ext cx="538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497" name="Ink 20496">
                  <a:extLst>
                    <a:ext uri="{FF2B5EF4-FFF2-40B4-BE49-F238E27FC236}">
                      <a16:creationId xmlns:a16="http://schemas.microsoft.com/office/drawing/2014/main" id="{AC891587-6933-4F7F-82A2-E427AC16C679}"/>
                    </a:ext>
                  </a:extLst>
                </p14:cNvPr>
                <p14:cNvContentPartPr/>
                <p14:nvPr/>
              </p14:nvContentPartPr>
              <p14:xfrm>
                <a:off x="5547800" y="3884678"/>
                <a:ext cx="1377000" cy="478800"/>
              </p14:xfrm>
            </p:contentPart>
          </mc:Choice>
          <mc:Fallback xmlns="">
            <p:pic>
              <p:nvPicPr>
                <p:cNvPr id="20497" name="Ink 20496">
                  <a:extLst>
                    <a:ext uri="{FF2B5EF4-FFF2-40B4-BE49-F238E27FC236}">
                      <a16:creationId xmlns:a16="http://schemas.microsoft.com/office/drawing/2014/main" id="{AC891587-6933-4F7F-82A2-E427AC16C679}"/>
                    </a:ext>
                  </a:extLst>
                </p:cNvPr>
                <p:cNvPicPr/>
                <p:nvPr/>
              </p:nvPicPr>
              <p:blipFill>
                <a:blip r:embed="rId65"/>
                <a:stretch>
                  <a:fillRect/>
                </a:stretch>
              </p:blipFill>
              <p:spPr>
                <a:xfrm>
                  <a:off x="5543480" y="3880358"/>
                  <a:ext cx="138564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499" name="Ink 20498">
                  <a:extLst>
                    <a:ext uri="{FF2B5EF4-FFF2-40B4-BE49-F238E27FC236}">
                      <a16:creationId xmlns:a16="http://schemas.microsoft.com/office/drawing/2014/main" id="{F2530A5D-59CF-4318-8A8D-DFE4D065529E}"/>
                    </a:ext>
                  </a:extLst>
                </p14:cNvPr>
                <p14:cNvContentPartPr/>
                <p14:nvPr/>
              </p14:nvContentPartPr>
              <p14:xfrm>
                <a:off x="3761120" y="3949118"/>
                <a:ext cx="886320" cy="429120"/>
              </p14:xfrm>
            </p:contentPart>
          </mc:Choice>
          <mc:Fallback xmlns="">
            <p:pic>
              <p:nvPicPr>
                <p:cNvPr id="20499" name="Ink 20498">
                  <a:extLst>
                    <a:ext uri="{FF2B5EF4-FFF2-40B4-BE49-F238E27FC236}">
                      <a16:creationId xmlns:a16="http://schemas.microsoft.com/office/drawing/2014/main" id="{F2530A5D-59CF-4318-8A8D-DFE4D065529E}"/>
                    </a:ext>
                  </a:extLst>
                </p:cNvPr>
                <p:cNvPicPr/>
                <p:nvPr/>
              </p:nvPicPr>
              <p:blipFill>
                <a:blip r:embed="rId67"/>
                <a:stretch>
                  <a:fillRect/>
                </a:stretch>
              </p:blipFill>
              <p:spPr>
                <a:xfrm>
                  <a:off x="3756800" y="3944798"/>
                  <a:ext cx="89496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501" name="Ink 20500">
                  <a:extLst>
                    <a:ext uri="{FF2B5EF4-FFF2-40B4-BE49-F238E27FC236}">
                      <a16:creationId xmlns:a16="http://schemas.microsoft.com/office/drawing/2014/main" id="{A27571FC-37E3-4E05-B4B4-E7AE88010DB9}"/>
                    </a:ext>
                  </a:extLst>
                </p14:cNvPr>
                <p14:cNvContentPartPr/>
                <p14:nvPr/>
              </p14:nvContentPartPr>
              <p14:xfrm>
                <a:off x="2247680" y="3870278"/>
                <a:ext cx="658440" cy="514800"/>
              </p14:xfrm>
            </p:contentPart>
          </mc:Choice>
          <mc:Fallback xmlns="">
            <p:pic>
              <p:nvPicPr>
                <p:cNvPr id="20501" name="Ink 20500">
                  <a:extLst>
                    <a:ext uri="{FF2B5EF4-FFF2-40B4-BE49-F238E27FC236}">
                      <a16:creationId xmlns:a16="http://schemas.microsoft.com/office/drawing/2014/main" id="{A27571FC-37E3-4E05-B4B4-E7AE88010DB9}"/>
                    </a:ext>
                  </a:extLst>
                </p:cNvPr>
                <p:cNvPicPr/>
                <p:nvPr/>
              </p:nvPicPr>
              <p:blipFill>
                <a:blip r:embed="rId69"/>
                <a:stretch>
                  <a:fillRect/>
                </a:stretch>
              </p:blipFill>
              <p:spPr>
                <a:xfrm>
                  <a:off x="2243360" y="3865958"/>
                  <a:ext cx="66708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503" name="Ink 20502">
                  <a:extLst>
                    <a:ext uri="{FF2B5EF4-FFF2-40B4-BE49-F238E27FC236}">
                      <a16:creationId xmlns:a16="http://schemas.microsoft.com/office/drawing/2014/main" id="{2A0B8BDD-D2C8-4C67-BF20-76BAD53059AD}"/>
                    </a:ext>
                  </a:extLst>
                </p14:cNvPr>
                <p14:cNvContentPartPr/>
                <p14:nvPr/>
              </p14:nvContentPartPr>
              <p14:xfrm>
                <a:off x="3114560" y="3229118"/>
                <a:ext cx="375840" cy="1090800"/>
              </p14:xfrm>
            </p:contentPart>
          </mc:Choice>
          <mc:Fallback xmlns="">
            <p:pic>
              <p:nvPicPr>
                <p:cNvPr id="20503" name="Ink 20502">
                  <a:extLst>
                    <a:ext uri="{FF2B5EF4-FFF2-40B4-BE49-F238E27FC236}">
                      <a16:creationId xmlns:a16="http://schemas.microsoft.com/office/drawing/2014/main" id="{2A0B8BDD-D2C8-4C67-BF20-76BAD53059AD}"/>
                    </a:ext>
                  </a:extLst>
                </p:cNvPr>
                <p:cNvPicPr/>
                <p:nvPr/>
              </p:nvPicPr>
              <p:blipFill>
                <a:blip r:embed="rId71"/>
                <a:stretch>
                  <a:fillRect/>
                </a:stretch>
              </p:blipFill>
              <p:spPr>
                <a:xfrm>
                  <a:off x="3110240" y="3224798"/>
                  <a:ext cx="384480" cy="109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505" name="Ink 20504">
                  <a:extLst>
                    <a:ext uri="{FF2B5EF4-FFF2-40B4-BE49-F238E27FC236}">
                      <a16:creationId xmlns:a16="http://schemas.microsoft.com/office/drawing/2014/main" id="{A04161A6-1D83-4A40-B669-E1818D1952E1}"/>
                    </a:ext>
                  </a:extLst>
                </p14:cNvPr>
                <p14:cNvContentPartPr/>
                <p14:nvPr/>
              </p14:nvContentPartPr>
              <p14:xfrm>
                <a:off x="3081800" y="4317758"/>
                <a:ext cx="1107720" cy="1620000"/>
              </p14:xfrm>
            </p:contentPart>
          </mc:Choice>
          <mc:Fallback xmlns="">
            <p:pic>
              <p:nvPicPr>
                <p:cNvPr id="20505" name="Ink 20504">
                  <a:extLst>
                    <a:ext uri="{FF2B5EF4-FFF2-40B4-BE49-F238E27FC236}">
                      <a16:creationId xmlns:a16="http://schemas.microsoft.com/office/drawing/2014/main" id="{A04161A6-1D83-4A40-B669-E1818D1952E1}"/>
                    </a:ext>
                  </a:extLst>
                </p:cNvPr>
                <p:cNvPicPr/>
                <p:nvPr/>
              </p:nvPicPr>
              <p:blipFill>
                <a:blip r:embed="rId73"/>
                <a:stretch>
                  <a:fillRect/>
                </a:stretch>
              </p:blipFill>
              <p:spPr>
                <a:xfrm>
                  <a:off x="3077480" y="4313438"/>
                  <a:ext cx="1116360" cy="1628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506" name="Ink 20505">
                  <a:extLst>
                    <a:ext uri="{FF2B5EF4-FFF2-40B4-BE49-F238E27FC236}">
                      <a16:creationId xmlns:a16="http://schemas.microsoft.com/office/drawing/2014/main" id="{16185671-B1B3-4B00-A2A9-2BD8E87469FF}"/>
                    </a:ext>
                  </a:extLst>
                </p14:cNvPr>
                <p14:cNvContentPartPr/>
                <p14:nvPr/>
              </p14:nvContentPartPr>
              <p14:xfrm>
                <a:off x="2916920" y="4661558"/>
                <a:ext cx="1086480" cy="1355400"/>
              </p14:xfrm>
            </p:contentPart>
          </mc:Choice>
          <mc:Fallback xmlns="">
            <p:pic>
              <p:nvPicPr>
                <p:cNvPr id="20506" name="Ink 20505">
                  <a:extLst>
                    <a:ext uri="{FF2B5EF4-FFF2-40B4-BE49-F238E27FC236}">
                      <a16:creationId xmlns:a16="http://schemas.microsoft.com/office/drawing/2014/main" id="{16185671-B1B3-4B00-A2A9-2BD8E87469FF}"/>
                    </a:ext>
                  </a:extLst>
                </p:cNvPr>
                <p:cNvPicPr/>
                <p:nvPr/>
              </p:nvPicPr>
              <p:blipFill>
                <a:blip r:embed="rId75"/>
                <a:stretch>
                  <a:fillRect/>
                </a:stretch>
              </p:blipFill>
              <p:spPr>
                <a:xfrm>
                  <a:off x="2912600" y="4657238"/>
                  <a:ext cx="1095120" cy="1364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507" name="Ink 20506">
                  <a:extLst>
                    <a:ext uri="{FF2B5EF4-FFF2-40B4-BE49-F238E27FC236}">
                      <a16:creationId xmlns:a16="http://schemas.microsoft.com/office/drawing/2014/main" id="{91A1572F-C188-4230-BB5D-F30BBEE01575}"/>
                    </a:ext>
                  </a:extLst>
                </p14:cNvPr>
                <p14:cNvContentPartPr/>
                <p14:nvPr/>
              </p14:nvContentPartPr>
              <p14:xfrm>
                <a:off x="3264680" y="4705478"/>
                <a:ext cx="53640" cy="457200"/>
              </p14:xfrm>
            </p:contentPart>
          </mc:Choice>
          <mc:Fallback xmlns="">
            <p:pic>
              <p:nvPicPr>
                <p:cNvPr id="20507" name="Ink 20506">
                  <a:extLst>
                    <a:ext uri="{FF2B5EF4-FFF2-40B4-BE49-F238E27FC236}">
                      <a16:creationId xmlns:a16="http://schemas.microsoft.com/office/drawing/2014/main" id="{91A1572F-C188-4230-BB5D-F30BBEE01575}"/>
                    </a:ext>
                  </a:extLst>
                </p:cNvPr>
                <p:cNvPicPr/>
                <p:nvPr/>
              </p:nvPicPr>
              <p:blipFill>
                <a:blip r:embed="rId77"/>
                <a:stretch>
                  <a:fillRect/>
                </a:stretch>
              </p:blipFill>
              <p:spPr>
                <a:xfrm>
                  <a:off x="3260360" y="4701158"/>
                  <a:ext cx="6228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509" name="Ink 20508">
                  <a:extLst>
                    <a:ext uri="{FF2B5EF4-FFF2-40B4-BE49-F238E27FC236}">
                      <a16:creationId xmlns:a16="http://schemas.microsoft.com/office/drawing/2014/main" id="{2D93A416-94DC-4234-990C-2FEE39E41DF0}"/>
                    </a:ext>
                  </a:extLst>
                </p14:cNvPr>
                <p14:cNvContentPartPr/>
                <p14:nvPr/>
              </p14:nvContentPartPr>
              <p14:xfrm>
                <a:off x="2710640" y="3667598"/>
                <a:ext cx="596160" cy="1049400"/>
              </p14:xfrm>
            </p:contentPart>
          </mc:Choice>
          <mc:Fallback xmlns="">
            <p:pic>
              <p:nvPicPr>
                <p:cNvPr id="20509" name="Ink 20508">
                  <a:extLst>
                    <a:ext uri="{FF2B5EF4-FFF2-40B4-BE49-F238E27FC236}">
                      <a16:creationId xmlns:a16="http://schemas.microsoft.com/office/drawing/2014/main" id="{2D93A416-94DC-4234-990C-2FEE39E41DF0}"/>
                    </a:ext>
                  </a:extLst>
                </p:cNvPr>
                <p:cNvPicPr/>
                <p:nvPr/>
              </p:nvPicPr>
              <p:blipFill>
                <a:blip r:embed="rId79"/>
                <a:stretch>
                  <a:fillRect/>
                </a:stretch>
              </p:blipFill>
              <p:spPr>
                <a:xfrm>
                  <a:off x="2706320" y="3663278"/>
                  <a:ext cx="604800" cy="1058040"/>
                </a:xfrm>
                <a:prstGeom prst="rect">
                  <a:avLst/>
                </a:prstGeom>
              </p:spPr>
            </p:pic>
          </mc:Fallback>
        </mc:AlternateContent>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3366FF"/>
                </a:solidFill>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3366FF"/>
                </a:solidFill>
              </a:rPr>
              <a:t>interrupt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3C5D408-86F9-42B6-A8E4-0106FD2EFE26}"/>
                  </a:ext>
                </a:extLst>
              </p14:cNvPr>
              <p14:cNvContentPartPr/>
              <p14:nvPr/>
            </p14:nvContentPartPr>
            <p14:xfrm>
              <a:off x="6594320" y="1101158"/>
              <a:ext cx="839520" cy="242640"/>
            </p14:xfrm>
          </p:contentPart>
        </mc:Choice>
        <mc:Fallback xmlns="">
          <p:pic>
            <p:nvPicPr>
              <p:cNvPr id="2" name="Ink 1">
                <a:extLst>
                  <a:ext uri="{FF2B5EF4-FFF2-40B4-BE49-F238E27FC236}">
                    <a16:creationId xmlns:a16="http://schemas.microsoft.com/office/drawing/2014/main" id="{A3C5D408-86F9-42B6-A8E4-0106FD2EFE26}"/>
                  </a:ext>
                </a:extLst>
              </p:cNvPr>
              <p:cNvPicPr/>
              <p:nvPr/>
            </p:nvPicPr>
            <p:blipFill>
              <a:blip r:embed="rId4"/>
              <a:stretch>
                <a:fillRect/>
              </a:stretch>
            </p:blipFill>
            <p:spPr>
              <a:xfrm>
                <a:off x="6590000" y="1096838"/>
                <a:ext cx="848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EAC5FCE-2AFE-4C2F-A4F8-EA75807487AE}"/>
                  </a:ext>
                </a:extLst>
              </p14:cNvPr>
              <p14:cNvContentPartPr/>
              <p14:nvPr/>
            </p14:nvContentPartPr>
            <p14:xfrm>
              <a:off x="1091000" y="1834838"/>
              <a:ext cx="4641480" cy="618120"/>
            </p14:xfrm>
          </p:contentPart>
        </mc:Choice>
        <mc:Fallback xmlns="">
          <p:pic>
            <p:nvPicPr>
              <p:cNvPr id="3" name="Ink 2">
                <a:extLst>
                  <a:ext uri="{FF2B5EF4-FFF2-40B4-BE49-F238E27FC236}">
                    <a16:creationId xmlns:a16="http://schemas.microsoft.com/office/drawing/2014/main" id="{CEAC5FCE-2AFE-4C2F-A4F8-EA75807487AE}"/>
                  </a:ext>
                </a:extLst>
              </p:cNvPr>
              <p:cNvPicPr/>
              <p:nvPr/>
            </p:nvPicPr>
            <p:blipFill>
              <a:blip r:embed="rId6"/>
              <a:stretch>
                <a:fillRect/>
              </a:stretch>
            </p:blipFill>
            <p:spPr>
              <a:xfrm>
                <a:off x="1086680" y="1830518"/>
                <a:ext cx="465012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603EC3D5-7A70-4602-A30B-85B8932ACB20}"/>
                  </a:ext>
                </a:extLst>
              </p14:cNvPr>
              <p14:cNvContentPartPr/>
              <p14:nvPr/>
            </p14:nvContentPartPr>
            <p14:xfrm>
              <a:off x="4305440" y="2145878"/>
              <a:ext cx="3791880" cy="803880"/>
            </p14:xfrm>
          </p:contentPart>
        </mc:Choice>
        <mc:Fallback xmlns="">
          <p:pic>
            <p:nvPicPr>
              <p:cNvPr id="4" name="Ink 3">
                <a:extLst>
                  <a:ext uri="{FF2B5EF4-FFF2-40B4-BE49-F238E27FC236}">
                    <a16:creationId xmlns:a16="http://schemas.microsoft.com/office/drawing/2014/main" id="{603EC3D5-7A70-4602-A30B-85B8932ACB20}"/>
                  </a:ext>
                </a:extLst>
              </p:cNvPr>
              <p:cNvPicPr/>
              <p:nvPr/>
            </p:nvPicPr>
            <p:blipFill>
              <a:blip r:embed="rId8"/>
              <a:stretch>
                <a:fillRect/>
              </a:stretch>
            </p:blipFill>
            <p:spPr>
              <a:xfrm>
                <a:off x="4301120" y="2141558"/>
                <a:ext cx="3800520" cy="812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4EB77A91-6044-44C7-A1E4-91F6C742ECAE}"/>
                  </a:ext>
                </a:extLst>
              </p14:cNvPr>
              <p14:cNvContentPartPr/>
              <p14:nvPr/>
            </p14:nvContentPartPr>
            <p14:xfrm>
              <a:off x="459920" y="3649958"/>
              <a:ext cx="363600" cy="783360"/>
            </p14:xfrm>
          </p:contentPart>
        </mc:Choice>
        <mc:Fallback xmlns="">
          <p:pic>
            <p:nvPicPr>
              <p:cNvPr id="5" name="Ink 4">
                <a:extLst>
                  <a:ext uri="{FF2B5EF4-FFF2-40B4-BE49-F238E27FC236}">
                    <a16:creationId xmlns:a16="http://schemas.microsoft.com/office/drawing/2014/main" id="{4EB77A91-6044-44C7-A1E4-91F6C742ECAE}"/>
                  </a:ext>
                </a:extLst>
              </p:cNvPr>
              <p:cNvPicPr/>
              <p:nvPr/>
            </p:nvPicPr>
            <p:blipFill>
              <a:blip r:embed="rId10"/>
              <a:stretch>
                <a:fillRect/>
              </a:stretch>
            </p:blipFill>
            <p:spPr>
              <a:xfrm>
                <a:off x="455600" y="3645638"/>
                <a:ext cx="372240" cy="792000"/>
              </a:xfrm>
              <a:prstGeom prst="rect">
                <a:avLst/>
              </a:prstGeom>
            </p:spPr>
          </p:pic>
        </mc:Fallback>
      </mc:AlternateContent>
      <p:grpSp>
        <p:nvGrpSpPr>
          <p:cNvPr id="22" name="Group 21">
            <a:extLst>
              <a:ext uri="{FF2B5EF4-FFF2-40B4-BE49-F238E27FC236}">
                <a16:creationId xmlns:a16="http://schemas.microsoft.com/office/drawing/2014/main" id="{90176349-153F-4653-B5C4-D801FD9E45E8}"/>
              </a:ext>
            </a:extLst>
          </p:cNvPr>
          <p:cNvGrpSpPr/>
          <p:nvPr/>
        </p:nvGrpSpPr>
        <p:grpSpPr>
          <a:xfrm>
            <a:off x="2402120" y="4599638"/>
            <a:ext cx="6248160" cy="1725840"/>
            <a:chOff x="2402120" y="4599638"/>
            <a:chExt cx="6248160" cy="1725840"/>
          </a:xfrm>
        </p:grpSpPr>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0ACDB663-5859-417A-A213-5A853E8D4160}"/>
                    </a:ext>
                  </a:extLst>
                </p14:cNvPr>
                <p14:cNvContentPartPr/>
                <p14:nvPr/>
              </p14:nvContentPartPr>
              <p14:xfrm>
                <a:off x="2608760" y="4913198"/>
                <a:ext cx="540720" cy="711360"/>
              </p14:xfrm>
            </p:contentPart>
          </mc:Choice>
          <mc:Fallback xmlns="">
            <p:pic>
              <p:nvPicPr>
                <p:cNvPr id="6" name="Ink 5">
                  <a:extLst>
                    <a:ext uri="{FF2B5EF4-FFF2-40B4-BE49-F238E27FC236}">
                      <a16:creationId xmlns:a16="http://schemas.microsoft.com/office/drawing/2014/main" id="{0ACDB663-5859-417A-A213-5A853E8D4160}"/>
                    </a:ext>
                  </a:extLst>
                </p:cNvPr>
                <p:cNvPicPr/>
                <p:nvPr/>
              </p:nvPicPr>
              <p:blipFill>
                <a:blip r:embed="rId12"/>
                <a:stretch>
                  <a:fillRect/>
                </a:stretch>
              </p:blipFill>
              <p:spPr>
                <a:xfrm>
                  <a:off x="2604440" y="4908878"/>
                  <a:ext cx="549360" cy="72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F2587731-78FA-4B69-8E87-AE1447A27FAD}"/>
                    </a:ext>
                  </a:extLst>
                </p14:cNvPr>
                <p14:cNvContentPartPr/>
                <p14:nvPr/>
              </p14:nvContentPartPr>
              <p14:xfrm>
                <a:off x="3215360" y="5029118"/>
                <a:ext cx="229320" cy="352440"/>
              </p14:xfrm>
            </p:contentPart>
          </mc:Choice>
          <mc:Fallback xmlns="">
            <p:pic>
              <p:nvPicPr>
                <p:cNvPr id="7" name="Ink 6">
                  <a:extLst>
                    <a:ext uri="{FF2B5EF4-FFF2-40B4-BE49-F238E27FC236}">
                      <a16:creationId xmlns:a16="http://schemas.microsoft.com/office/drawing/2014/main" id="{F2587731-78FA-4B69-8E87-AE1447A27FAD}"/>
                    </a:ext>
                  </a:extLst>
                </p:cNvPr>
                <p:cNvPicPr/>
                <p:nvPr/>
              </p:nvPicPr>
              <p:blipFill>
                <a:blip r:embed="rId14"/>
                <a:stretch>
                  <a:fillRect/>
                </a:stretch>
              </p:blipFill>
              <p:spPr>
                <a:xfrm>
                  <a:off x="3211040" y="5024798"/>
                  <a:ext cx="2379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Ink 7">
                  <a:extLst>
                    <a:ext uri="{FF2B5EF4-FFF2-40B4-BE49-F238E27FC236}">
                      <a16:creationId xmlns:a16="http://schemas.microsoft.com/office/drawing/2014/main" id="{8EFDD5E1-E6D5-4118-8C0F-72A023E1F80F}"/>
                    </a:ext>
                  </a:extLst>
                </p14:cNvPr>
                <p14:cNvContentPartPr/>
                <p14:nvPr/>
              </p14:nvContentPartPr>
              <p14:xfrm>
                <a:off x="3687320" y="4968278"/>
                <a:ext cx="800640" cy="369000"/>
              </p14:xfrm>
            </p:contentPart>
          </mc:Choice>
          <mc:Fallback xmlns="">
            <p:pic>
              <p:nvPicPr>
                <p:cNvPr id="8" name="Ink 7">
                  <a:extLst>
                    <a:ext uri="{FF2B5EF4-FFF2-40B4-BE49-F238E27FC236}">
                      <a16:creationId xmlns:a16="http://schemas.microsoft.com/office/drawing/2014/main" id="{8EFDD5E1-E6D5-4118-8C0F-72A023E1F80F}"/>
                    </a:ext>
                  </a:extLst>
                </p:cNvPr>
                <p:cNvPicPr/>
                <p:nvPr/>
              </p:nvPicPr>
              <p:blipFill>
                <a:blip r:embed="rId16"/>
                <a:stretch>
                  <a:fillRect/>
                </a:stretch>
              </p:blipFill>
              <p:spPr>
                <a:xfrm>
                  <a:off x="3683000" y="4963958"/>
                  <a:ext cx="8092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FC2CB1AD-C82B-4448-84E9-2C5F399C5ADE}"/>
                    </a:ext>
                  </a:extLst>
                </p14:cNvPr>
                <p14:cNvContentPartPr/>
                <p14:nvPr/>
              </p14:nvContentPartPr>
              <p14:xfrm>
                <a:off x="4934360" y="4797998"/>
                <a:ext cx="501120" cy="593640"/>
              </p14:xfrm>
            </p:contentPart>
          </mc:Choice>
          <mc:Fallback xmlns="">
            <p:pic>
              <p:nvPicPr>
                <p:cNvPr id="9" name="Ink 8">
                  <a:extLst>
                    <a:ext uri="{FF2B5EF4-FFF2-40B4-BE49-F238E27FC236}">
                      <a16:creationId xmlns:a16="http://schemas.microsoft.com/office/drawing/2014/main" id="{FC2CB1AD-C82B-4448-84E9-2C5F399C5ADE}"/>
                    </a:ext>
                  </a:extLst>
                </p:cNvPr>
                <p:cNvPicPr/>
                <p:nvPr/>
              </p:nvPicPr>
              <p:blipFill>
                <a:blip r:embed="rId18"/>
                <a:stretch>
                  <a:fillRect/>
                </a:stretch>
              </p:blipFill>
              <p:spPr>
                <a:xfrm>
                  <a:off x="4930040" y="4793678"/>
                  <a:ext cx="50976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125444A1-B181-4193-B06C-BE3C858A4CA0}"/>
                    </a:ext>
                  </a:extLst>
                </p14:cNvPr>
                <p14:cNvContentPartPr/>
                <p14:nvPr/>
              </p14:nvContentPartPr>
              <p14:xfrm>
                <a:off x="5610800" y="4786478"/>
                <a:ext cx="136440" cy="426240"/>
              </p14:xfrm>
            </p:contentPart>
          </mc:Choice>
          <mc:Fallback xmlns="">
            <p:pic>
              <p:nvPicPr>
                <p:cNvPr id="10" name="Ink 9">
                  <a:extLst>
                    <a:ext uri="{FF2B5EF4-FFF2-40B4-BE49-F238E27FC236}">
                      <a16:creationId xmlns:a16="http://schemas.microsoft.com/office/drawing/2014/main" id="{125444A1-B181-4193-B06C-BE3C858A4CA0}"/>
                    </a:ext>
                  </a:extLst>
                </p:cNvPr>
                <p:cNvPicPr/>
                <p:nvPr/>
              </p:nvPicPr>
              <p:blipFill>
                <a:blip r:embed="rId20"/>
                <a:stretch>
                  <a:fillRect/>
                </a:stretch>
              </p:blipFill>
              <p:spPr>
                <a:xfrm>
                  <a:off x="5606480" y="4782158"/>
                  <a:ext cx="14508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B3E14EAC-7ADE-494A-ADF7-B7FAF845C78E}"/>
                    </a:ext>
                  </a:extLst>
                </p14:cNvPr>
                <p14:cNvContentPartPr/>
                <p14:nvPr/>
              </p14:nvContentPartPr>
              <p14:xfrm>
                <a:off x="5679920" y="4745438"/>
                <a:ext cx="456120" cy="647280"/>
              </p14:xfrm>
            </p:contentPart>
          </mc:Choice>
          <mc:Fallback xmlns="">
            <p:pic>
              <p:nvPicPr>
                <p:cNvPr id="11" name="Ink 10">
                  <a:extLst>
                    <a:ext uri="{FF2B5EF4-FFF2-40B4-BE49-F238E27FC236}">
                      <a16:creationId xmlns:a16="http://schemas.microsoft.com/office/drawing/2014/main" id="{B3E14EAC-7ADE-494A-ADF7-B7FAF845C78E}"/>
                    </a:ext>
                  </a:extLst>
                </p:cNvPr>
                <p:cNvPicPr/>
                <p:nvPr/>
              </p:nvPicPr>
              <p:blipFill>
                <a:blip r:embed="rId22"/>
                <a:stretch>
                  <a:fillRect/>
                </a:stretch>
              </p:blipFill>
              <p:spPr>
                <a:xfrm>
                  <a:off x="5675600" y="4741118"/>
                  <a:ext cx="464760" cy="655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8257B245-F412-45A7-8A29-43F46DC85106}"/>
                    </a:ext>
                  </a:extLst>
                </p14:cNvPr>
                <p14:cNvContentPartPr/>
                <p14:nvPr/>
              </p14:nvContentPartPr>
              <p14:xfrm>
                <a:off x="6333680" y="4777118"/>
                <a:ext cx="1039320" cy="434520"/>
              </p14:xfrm>
            </p:contentPart>
          </mc:Choice>
          <mc:Fallback xmlns="">
            <p:pic>
              <p:nvPicPr>
                <p:cNvPr id="12" name="Ink 11">
                  <a:extLst>
                    <a:ext uri="{FF2B5EF4-FFF2-40B4-BE49-F238E27FC236}">
                      <a16:creationId xmlns:a16="http://schemas.microsoft.com/office/drawing/2014/main" id="{8257B245-F412-45A7-8A29-43F46DC85106}"/>
                    </a:ext>
                  </a:extLst>
                </p:cNvPr>
                <p:cNvPicPr/>
                <p:nvPr/>
              </p:nvPicPr>
              <p:blipFill>
                <a:blip r:embed="rId24"/>
                <a:stretch>
                  <a:fillRect/>
                </a:stretch>
              </p:blipFill>
              <p:spPr>
                <a:xfrm>
                  <a:off x="6329360" y="4772798"/>
                  <a:ext cx="10479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Ink 12">
                  <a:extLst>
                    <a:ext uri="{FF2B5EF4-FFF2-40B4-BE49-F238E27FC236}">
                      <a16:creationId xmlns:a16="http://schemas.microsoft.com/office/drawing/2014/main" id="{49C00641-67E0-4513-8E3F-8E2391E2A64D}"/>
                    </a:ext>
                  </a:extLst>
                </p14:cNvPr>
                <p14:cNvContentPartPr/>
                <p14:nvPr/>
              </p14:nvContentPartPr>
              <p14:xfrm>
                <a:off x="7770080" y="4661558"/>
                <a:ext cx="70200" cy="541080"/>
              </p14:xfrm>
            </p:contentPart>
          </mc:Choice>
          <mc:Fallback xmlns="">
            <p:pic>
              <p:nvPicPr>
                <p:cNvPr id="13" name="Ink 12">
                  <a:extLst>
                    <a:ext uri="{FF2B5EF4-FFF2-40B4-BE49-F238E27FC236}">
                      <a16:creationId xmlns:a16="http://schemas.microsoft.com/office/drawing/2014/main" id="{49C00641-67E0-4513-8E3F-8E2391E2A64D}"/>
                    </a:ext>
                  </a:extLst>
                </p:cNvPr>
                <p:cNvPicPr/>
                <p:nvPr/>
              </p:nvPicPr>
              <p:blipFill>
                <a:blip r:embed="rId26"/>
                <a:stretch>
                  <a:fillRect/>
                </a:stretch>
              </p:blipFill>
              <p:spPr>
                <a:xfrm>
                  <a:off x="7765760" y="4657238"/>
                  <a:ext cx="7884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Ink 13">
                  <a:extLst>
                    <a:ext uri="{FF2B5EF4-FFF2-40B4-BE49-F238E27FC236}">
                      <a16:creationId xmlns:a16="http://schemas.microsoft.com/office/drawing/2014/main" id="{66426767-4C10-4F06-9A85-02CC0622A1CE}"/>
                    </a:ext>
                  </a:extLst>
                </p14:cNvPr>
                <p14:cNvContentPartPr/>
                <p14:nvPr/>
              </p14:nvContentPartPr>
              <p14:xfrm>
                <a:off x="7520960" y="4599638"/>
                <a:ext cx="471960" cy="608400"/>
              </p14:xfrm>
            </p:contentPart>
          </mc:Choice>
          <mc:Fallback xmlns="">
            <p:pic>
              <p:nvPicPr>
                <p:cNvPr id="14" name="Ink 13">
                  <a:extLst>
                    <a:ext uri="{FF2B5EF4-FFF2-40B4-BE49-F238E27FC236}">
                      <a16:creationId xmlns:a16="http://schemas.microsoft.com/office/drawing/2014/main" id="{66426767-4C10-4F06-9A85-02CC0622A1CE}"/>
                    </a:ext>
                  </a:extLst>
                </p:cNvPr>
                <p:cNvPicPr/>
                <p:nvPr/>
              </p:nvPicPr>
              <p:blipFill>
                <a:blip r:embed="rId28"/>
                <a:stretch>
                  <a:fillRect/>
                </a:stretch>
              </p:blipFill>
              <p:spPr>
                <a:xfrm>
                  <a:off x="7516640" y="4595318"/>
                  <a:ext cx="480600" cy="617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Ink 14">
                  <a:extLst>
                    <a:ext uri="{FF2B5EF4-FFF2-40B4-BE49-F238E27FC236}">
                      <a16:creationId xmlns:a16="http://schemas.microsoft.com/office/drawing/2014/main" id="{EF3B22BF-9F6C-4C54-88C0-B428007865A4}"/>
                    </a:ext>
                  </a:extLst>
                </p14:cNvPr>
                <p14:cNvContentPartPr/>
                <p14:nvPr/>
              </p14:nvContentPartPr>
              <p14:xfrm>
                <a:off x="8057360" y="4776038"/>
                <a:ext cx="592920" cy="430920"/>
              </p14:xfrm>
            </p:contentPart>
          </mc:Choice>
          <mc:Fallback xmlns="">
            <p:pic>
              <p:nvPicPr>
                <p:cNvPr id="15" name="Ink 14">
                  <a:extLst>
                    <a:ext uri="{FF2B5EF4-FFF2-40B4-BE49-F238E27FC236}">
                      <a16:creationId xmlns:a16="http://schemas.microsoft.com/office/drawing/2014/main" id="{EF3B22BF-9F6C-4C54-88C0-B428007865A4}"/>
                    </a:ext>
                  </a:extLst>
                </p:cNvPr>
                <p:cNvPicPr/>
                <p:nvPr/>
              </p:nvPicPr>
              <p:blipFill>
                <a:blip r:embed="rId30"/>
                <a:stretch>
                  <a:fillRect/>
                </a:stretch>
              </p:blipFill>
              <p:spPr>
                <a:xfrm>
                  <a:off x="8053040" y="4771718"/>
                  <a:ext cx="60156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Ink 15">
                  <a:extLst>
                    <a:ext uri="{FF2B5EF4-FFF2-40B4-BE49-F238E27FC236}">
                      <a16:creationId xmlns:a16="http://schemas.microsoft.com/office/drawing/2014/main" id="{0368026E-96F8-46B3-96C7-4FF2132CA1AC}"/>
                    </a:ext>
                  </a:extLst>
                </p14:cNvPr>
                <p14:cNvContentPartPr/>
                <p14:nvPr/>
              </p14:nvContentPartPr>
              <p14:xfrm>
                <a:off x="6361760" y="5248718"/>
                <a:ext cx="731880" cy="367200"/>
              </p14:xfrm>
            </p:contentPart>
          </mc:Choice>
          <mc:Fallback xmlns="">
            <p:pic>
              <p:nvPicPr>
                <p:cNvPr id="16" name="Ink 15">
                  <a:extLst>
                    <a:ext uri="{FF2B5EF4-FFF2-40B4-BE49-F238E27FC236}">
                      <a16:creationId xmlns:a16="http://schemas.microsoft.com/office/drawing/2014/main" id="{0368026E-96F8-46B3-96C7-4FF2132CA1AC}"/>
                    </a:ext>
                  </a:extLst>
                </p:cNvPr>
                <p:cNvPicPr/>
                <p:nvPr/>
              </p:nvPicPr>
              <p:blipFill>
                <a:blip r:embed="rId32"/>
                <a:stretch>
                  <a:fillRect/>
                </a:stretch>
              </p:blipFill>
              <p:spPr>
                <a:xfrm>
                  <a:off x="6357440" y="5244398"/>
                  <a:ext cx="74052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6F0DAF82-FD9E-4802-8F0D-F4DDEFFBD22F}"/>
                    </a:ext>
                  </a:extLst>
                </p14:cNvPr>
                <p14:cNvContentPartPr/>
                <p14:nvPr/>
              </p14:nvContentPartPr>
              <p14:xfrm>
                <a:off x="3651680" y="5509358"/>
                <a:ext cx="781920" cy="181800"/>
              </p14:xfrm>
            </p:contentPart>
          </mc:Choice>
          <mc:Fallback xmlns="">
            <p:pic>
              <p:nvPicPr>
                <p:cNvPr id="18" name="Ink 17">
                  <a:extLst>
                    <a:ext uri="{FF2B5EF4-FFF2-40B4-BE49-F238E27FC236}">
                      <a16:creationId xmlns:a16="http://schemas.microsoft.com/office/drawing/2014/main" id="{6F0DAF82-FD9E-4802-8F0D-F4DDEFFBD22F}"/>
                    </a:ext>
                  </a:extLst>
                </p:cNvPr>
                <p:cNvPicPr/>
                <p:nvPr/>
              </p:nvPicPr>
              <p:blipFill>
                <a:blip r:embed="rId34"/>
                <a:stretch>
                  <a:fillRect/>
                </a:stretch>
              </p:blipFill>
              <p:spPr>
                <a:xfrm>
                  <a:off x="3647360" y="5505038"/>
                  <a:ext cx="7905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Ink 18">
                  <a:extLst>
                    <a:ext uri="{FF2B5EF4-FFF2-40B4-BE49-F238E27FC236}">
                      <a16:creationId xmlns:a16="http://schemas.microsoft.com/office/drawing/2014/main" id="{0353B397-88F4-4C8A-AC68-2ADD78B115C1}"/>
                    </a:ext>
                  </a:extLst>
                </p14:cNvPr>
                <p14:cNvContentPartPr/>
                <p14:nvPr/>
              </p14:nvContentPartPr>
              <p14:xfrm>
                <a:off x="3540800" y="5501438"/>
                <a:ext cx="338040" cy="347760"/>
              </p14:xfrm>
            </p:contentPart>
          </mc:Choice>
          <mc:Fallback xmlns="">
            <p:pic>
              <p:nvPicPr>
                <p:cNvPr id="19" name="Ink 18">
                  <a:extLst>
                    <a:ext uri="{FF2B5EF4-FFF2-40B4-BE49-F238E27FC236}">
                      <a16:creationId xmlns:a16="http://schemas.microsoft.com/office/drawing/2014/main" id="{0353B397-88F4-4C8A-AC68-2ADD78B115C1}"/>
                    </a:ext>
                  </a:extLst>
                </p:cNvPr>
                <p:cNvPicPr/>
                <p:nvPr/>
              </p:nvPicPr>
              <p:blipFill>
                <a:blip r:embed="rId36"/>
                <a:stretch>
                  <a:fillRect/>
                </a:stretch>
              </p:blipFill>
              <p:spPr>
                <a:xfrm>
                  <a:off x="3536480" y="5497118"/>
                  <a:ext cx="3466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a:extLst>
                    <a:ext uri="{FF2B5EF4-FFF2-40B4-BE49-F238E27FC236}">
                      <a16:creationId xmlns:a16="http://schemas.microsoft.com/office/drawing/2014/main" id="{1E2160D3-501B-40B8-91A2-BCE661077C47}"/>
                    </a:ext>
                  </a:extLst>
                </p14:cNvPr>
                <p14:cNvContentPartPr/>
                <p14:nvPr/>
              </p14:nvContentPartPr>
              <p14:xfrm>
                <a:off x="2402120" y="5710238"/>
                <a:ext cx="515160" cy="615240"/>
              </p14:xfrm>
            </p:contentPart>
          </mc:Choice>
          <mc:Fallback xmlns="">
            <p:pic>
              <p:nvPicPr>
                <p:cNvPr id="20" name="Ink 19">
                  <a:extLst>
                    <a:ext uri="{FF2B5EF4-FFF2-40B4-BE49-F238E27FC236}">
                      <a16:creationId xmlns:a16="http://schemas.microsoft.com/office/drawing/2014/main" id="{1E2160D3-501B-40B8-91A2-BCE661077C47}"/>
                    </a:ext>
                  </a:extLst>
                </p:cNvPr>
                <p:cNvPicPr/>
                <p:nvPr/>
              </p:nvPicPr>
              <p:blipFill>
                <a:blip r:embed="rId38"/>
                <a:stretch>
                  <a:fillRect/>
                </a:stretch>
              </p:blipFill>
              <p:spPr>
                <a:xfrm>
                  <a:off x="2397800" y="5705918"/>
                  <a:ext cx="523800" cy="623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Ink 20">
                  <a:extLst>
                    <a:ext uri="{FF2B5EF4-FFF2-40B4-BE49-F238E27FC236}">
                      <a16:creationId xmlns:a16="http://schemas.microsoft.com/office/drawing/2014/main" id="{27FFBD0A-2EC4-4B0A-9FD1-C27F2FF17A3F}"/>
                    </a:ext>
                  </a:extLst>
                </p14:cNvPr>
                <p14:cNvContentPartPr/>
                <p14:nvPr/>
              </p14:nvContentPartPr>
              <p14:xfrm>
                <a:off x="3096560" y="5727878"/>
                <a:ext cx="203400" cy="492120"/>
              </p14:xfrm>
            </p:contentPart>
          </mc:Choice>
          <mc:Fallback xmlns="">
            <p:pic>
              <p:nvPicPr>
                <p:cNvPr id="21" name="Ink 20">
                  <a:extLst>
                    <a:ext uri="{FF2B5EF4-FFF2-40B4-BE49-F238E27FC236}">
                      <a16:creationId xmlns:a16="http://schemas.microsoft.com/office/drawing/2014/main" id="{27FFBD0A-2EC4-4B0A-9FD1-C27F2FF17A3F}"/>
                    </a:ext>
                  </a:extLst>
                </p:cNvPr>
                <p:cNvPicPr/>
                <p:nvPr/>
              </p:nvPicPr>
              <p:blipFill>
                <a:blip r:embed="rId40"/>
                <a:stretch>
                  <a:fillRect/>
                </a:stretch>
              </p:blipFill>
              <p:spPr>
                <a:xfrm>
                  <a:off x="3092240" y="5723558"/>
                  <a:ext cx="212040" cy="500760"/>
                </a:xfrm>
                <a:prstGeom prst="rect">
                  <a:avLst/>
                </a:prstGeom>
              </p:spPr>
            </p:pic>
          </mc:Fallback>
        </mc:AlternateContent>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3366FF"/>
                </a:solidFill>
              </a:rPr>
              <a:t>interrupt</a:t>
            </a:r>
            <a:r>
              <a:rPr lang="en-US" altLang="en-US" i="1" dirty="0"/>
              <a:t> </a:t>
            </a:r>
            <a:r>
              <a:rPr lang="en-US" altLang="en-US" b="1" dirty="0">
                <a:solidFill>
                  <a:srgbClr val="3366FF"/>
                </a:solidFill>
              </a:rPr>
              <a:t>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3366FF"/>
                </a:solidFill>
              </a:rPr>
              <a:t>trap</a:t>
            </a:r>
            <a:r>
              <a:rPr lang="en-US" altLang="en-US" dirty="0"/>
              <a:t> or </a:t>
            </a:r>
            <a:r>
              <a:rPr lang="en-US" altLang="en-US" b="1" dirty="0">
                <a:solidFill>
                  <a:srgbClr val="3366FF"/>
                </a:solidFill>
              </a:rPr>
              <a:t>exception</a:t>
            </a:r>
            <a:r>
              <a:rPr lang="en-US" altLang="en-US" dirty="0"/>
              <a:t> is a software-generated interrupt caused either by an error or a user request</a:t>
            </a:r>
            <a:endParaRPr lang="en-US" altLang="en-US" sz="800" dirty="0"/>
          </a:p>
          <a:p>
            <a:r>
              <a:rPr lang="en-US" altLang="en-US" dirty="0"/>
              <a:t>An operating system is </a:t>
            </a:r>
            <a:r>
              <a:rPr lang="en-US" altLang="en-US" b="1" dirty="0">
                <a:solidFill>
                  <a:srgbClr val="3366FF"/>
                </a:solidFill>
              </a:rPr>
              <a:t>interrupt driven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8C4EF93-30FF-4DE3-ACC7-8401D6DC86C7}"/>
                  </a:ext>
                </a:extLst>
              </p14:cNvPr>
              <p14:cNvContentPartPr/>
              <p14:nvPr/>
            </p14:nvContentPartPr>
            <p14:xfrm>
              <a:off x="816680" y="1113758"/>
              <a:ext cx="2064240" cy="686880"/>
            </p14:xfrm>
          </p:contentPart>
        </mc:Choice>
        <mc:Fallback xmlns="">
          <p:pic>
            <p:nvPicPr>
              <p:cNvPr id="2" name="Ink 1">
                <a:extLst>
                  <a:ext uri="{FF2B5EF4-FFF2-40B4-BE49-F238E27FC236}">
                    <a16:creationId xmlns:a16="http://schemas.microsoft.com/office/drawing/2014/main" id="{78C4EF93-30FF-4DE3-ACC7-8401D6DC86C7}"/>
                  </a:ext>
                </a:extLst>
              </p:cNvPr>
              <p:cNvPicPr/>
              <p:nvPr/>
            </p:nvPicPr>
            <p:blipFill>
              <a:blip r:embed="rId4"/>
              <a:stretch>
                <a:fillRect/>
              </a:stretch>
            </p:blipFill>
            <p:spPr>
              <a:xfrm>
                <a:off x="812360" y="1109438"/>
                <a:ext cx="207288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BB022B9A-516D-4CE8-8DB6-CA158D0F52FA}"/>
                  </a:ext>
                </a:extLst>
              </p14:cNvPr>
              <p14:cNvContentPartPr/>
              <p14:nvPr/>
            </p14:nvContentPartPr>
            <p14:xfrm>
              <a:off x="-1967560" y="3063158"/>
              <a:ext cx="992520" cy="893160"/>
            </p14:xfrm>
          </p:contentPart>
        </mc:Choice>
        <mc:Fallback xmlns="">
          <p:pic>
            <p:nvPicPr>
              <p:cNvPr id="4" name="Ink 3">
                <a:extLst>
                  <a:ext uri="{FF2B5EF4-FFF2-40B4-BE49-F238E27FC236}">
                    <a16:creationId xmlns:a16="http://schemas.microsoft.com/office/drawing/2014/main" id="{BB022B9A-516D-4CE8-8DB6-CA158D0F52FA}"/>
                  </a:ext>
                </a:extLst>
              </p:cNvPr>
              <p:cNvPicPr/>
              <p:nvPr/>
            </p:nvPicPr>
            <p:blipFill>
              <a:blip r:embed="rId6"/>
              <a:stretch>
                <a:fillRect/>
              </a:stretch>
            </p:blipFill>
            <p:spPr>
              <a:xfrm>
                <a:off x="-1971880" y="3058838"/>
                <a:ext cx="1001160" cy="901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AC48C0F8-E910-4280-9606-DA80F5516C04}"/>
                  </a:ext>
                </a:extLst>
              </p14:cNvPr>
              <p14:cNvContentPartPr/>
              <p14:nvPr/>
            </p14:nvContentPartPr>
            <p14:xfrm>
              <a:off x="-1463200" y="4328918"/>
              <a:ext cx="2152440" cy="1164600"/>
            </p14:xfrm>
          </p:contentPart>
        </mc:Choice>
        <mc:Fallback xmlns="">
          <p:pic>
            <p:nvPicPr>
              <p:cNvPr id="10" name="Ink 9">
                <a:extLst>
                  <a:ext uri="{FF2B5EF4-FFF2-40B4-BE49-F238E27FC236}">
                    <a16:creationId xmlns:a16="http://schemas.microsoft.com/office/drawing/2014/main" id="{AC48C0F8-E910-4280-9606-DA80F5516C04}"/>
                  </a:ext>
                </a:extLst>
              </p:cNvPr>
              <p:cNvPicPr/>
              <p:nvPr/>
            </p:nvPicPr>
            <p:blipFill>
              <a:blip r:embed="rId8"/>
              <a:stretch>
                <a:fillRect/>
              </a:stretch>
            </p:blipFill>
            <p:spPr>
              <a:xfrm>
                <a:off x="-1467520" y="4324598"/>
                <a:ext cx="2161080" cy="1173240"/>
              </a:xfrm>
              <a:prstGeom prst="rect">
                <a:avLst/>
              </a:prstGeom>
            </p:spPr>
          </p:pic>
        </mc:Fallback>
      </mc:AlternateContent>
      <p:grpSp>
        <p:nvGrpSpPr>
          <p:cNvPr id="13" name="Group 12">
            <a:extLst>
              <a:ext uri="{FF2B5EF4-FFF2-40B4-BE49-F238E27FC236}">
                <a16:creationId xmlns:a16="http://schemas.microsoft.com/office/drawing/2014/main" id="{9ED9897A-6B5F-453E-A837-B8AC2BA767DE}"/>
              </a:ext>
            </a:extLst>
          </p:cNvPr>
          <p:cNvGrpSpPr/>
          <p:nvPr/>
        </p:nvGrpSpPr>
        <p:grpSpPr>
          <a:xfrm>
            <a:off x="4125440" y="1075238"/>
            <a:ext cx="3236040" cy="597600"/>
            <a:chOff x="4125440" y="1075238"/>
            <a:chExt cx="3236040" cy="59760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A308684D-4DF7-43CA-8B72-9790AF3C072B}"/>
                    </a:ext>
                  </a:extLst>
                </p14:cNvPr>
                <p14:cNvContentPartPr/>
                <p14:nvPr/>
              </p14:nvContentPartPr>
              <p14:xfrm>
                <a:off x="6867200" y="1229318"/>
                <a:ext cx="23760" cy="10080"/>
              </p14:xfrm>
            </p:contentPart>
          </mc:Choice>
          <mc:Fallback xmlns="">
            <p:pic>
              <p:nvPicPr>
                <p:cNvPr id="11" name="Ink 10">
                  <a:extLst>
                    <a:ext uri="{FF2B5EF4-FFF2-40B4-BE49-F238E27FC236}">
                      <a16:creationId xmlns:a16="http://schemas.microsoft.com/office/drawing/2014/main" id="{A308684D-4DF7-43CA-8B72-9790AF3C072B}"/>
                    </a:ext>
                  </a:extLst>
                </p:cNvPr>
                <p:cNvPicPr/>
                <p:nvPr/>
              </p:nvPicPr>
              <p:blipFill>
                <a:blip r:embed="rId10"/>
                <a:stretch>
                  <a:fillRect/>
                </a:stretch>
              </p:blipFill>
              <p:spPr>
                <a:xfrm>
                  <a:off x="6862880" y="1224998"/>
                  <a:ext cx="324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DE353A5D-C6B6-4313-98CD-938108E501FD}"/>
                    </a:ext>
                  </a:extLst>
                </p14:cNvPr>
                <p14:cNvContentPartPr/>
                <p14:nvPr/>
              </p14:nvContentPartPr>
              <p14:xfrm>
                <a:off x="4125440" y="1075238"/>
                <a:ext cx="3236040" cy="597600"/>
              </p14:xfrm>
            </p:contentPart>
          </mc:Choice>
          <mc:Fallback xmlns="">
            <p:pic>
              <p:nvPicPr>
                <p:cNvPr id="12" name="Ink 11">
                  <a:extLst>
                    <a:ext uri="{FF2B5EF4-FFF2-40B4-BE49-F238E27FC236}">
                      <a16:creationId xmlns:a16="http://schemas.microsoft.com/office/drawing/2014/main" id="{DE353A5D-C6B6-4313-98CD-938108E501FD}"/>
                    </a:ext>
                  </a:extLst>
                </p:cNvPr>
                <p:cNvPicPr/>
                <p:nvPr/>
              </p:nvPicPr>
              <p:blipFill>
                <a:blip r:embed="rId12"/>
                <a:stretch>
                  <a:fillRect/>
                </a:stretch>
              </p:blipFill>
              <p:spPr>
                <a:xfrm>
                  <a:off x="4121120" y="1070918"/>
                  <a:ext cx="3244680" cy="606240"/>
                </a:xfrm>
                <a:prstGeom prst="rect">
                  <a:avLst/>
                </a:prstGeom>
              </p:spPr>
            </p:pic>
          </mc:Fallback>
        </mc:AlternateContent>
      </p:grpSp>
      <p:grpSp>
        <p:nvGrpSpPr>
          <p:cNvPr id="15" name="Group 14">
            <a:extLst>
              <a:ext uri="{FF2B5EF4-FFF2-40B4-BE49-F238E27FC236}">
                <a16:creationId xmlns:a16="http://schemas.microsoft.com/office/drawing/2014/main" id="{6C58C670-DA03-4E15-9869-E42137E0E711}"/>
              </a:ext>
            </a:extLst>
          </p:cNvPr>
          <p:cNvGrpSpPr/>
          <p:nvPr/>
        </p:nvGrpSpPr>
        <p:grpSpPr>
          <a:xfrm>
            <a:off x="-1617280" y="2019158"/>
            <a:ext cx="4867560" cy="2596320"/>
            <a:chOff x="-1617280" y="2019158"/>
            <a:chExt cx="4867560" cy="2596320"/>
          </a:xfrm>
        </p:grpSpPr>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B3E1A577-B1F8-4504-B6DD-36E999EC7140}"/>
                    </a:ext>
                  </a:extLst>
                </p14:cNvPr>
                <p14:cNvContentPartPr/>
                <p14:nvPr/>
              </p14:nvContentPartPr>
              <p14:xfrm>
                <a:off x="-1611160" y="2981798"/>
                <a:ext cx="1720440" cy="978120"/>
              </p14:xfrm>
            </p:contentPart>
          </mc:Choice>
          <mc:Fallback xmlns="">
            <p:pic>
              <p:nvPicPr>
                <p:cNvPr id="3" name="Ink 2">
                  <a:extLst>
                    <a:ext uri="{FF2B5EF4-FFF2-40B4-BE49-F238E27FC236}">
                      <a16:creationId xmlns:a16="http://schemas.microsoft.com/office/drawing/2014/main" id="{B3E1A577-B1F8-4504-B6DD-36E999EC7140}"/>
                    </a:ext>
                  </a:extLst>
                </p:cNvPr>
                <p:cNvPicPr/>
                <p:nvPr/>
              </p:nvPicPr>
              <p:blipFill>
                <a:blip r:embed="rId14"/>
                <a:stretch>
                  <a:fillRect/>
                </a:stretch>
              </p:blipFill>
              <p:spPr>
                <a:xfrm>
                  <a:off x="-1615480" y="2977478"/>
                  <a:ext cx="1729080" cy="986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1DD44A8D-CF99-41D6-AB2B-14CF35A24A68}"/>
                    </a:ext>
                  </a:extLst>
                </p14:cNvPr>
                <p14:cNvContentPartPr/>
                <p14:nvPr/>
              </p14:nvContentPartPr>
              <p14:xfrm>
                <a:off x="-108520" y="2257478"/>
                <a:ext cx="736200" cy="603000"/>
              </p14:xfrm>
            </p:contentPart>
          </mc:Choice>
          <mc:Fallback xmlns="">
            <p:pic>
              <p:nvPicPr>
                <p:cNvPr id="6" name="Ink 5">
                  <a:extLst>
                    <a:ext uri="{FF2B5EF4-FFF2-40B4-BE49-F238E27FC236}">
                      <a16:creationId xmlns:a16="http://schemas.microsoft.com/office/drawing/2014/main" id="{1DD44A8D-CF99-41D6-AB2B-14CF35A24A68}"/>
                    </a:ext>
                  </a:extLst>
                </p:cNvPr>
                <p:cNvPicPr/>
                <p:nvPr/>
              </p:nvPicPr>
              <p:blipFill>
                <a:blip r:embed="rId16"/>
                <a:stretch>
                  <a:fillRect/>
                </a:stretch>
              </p:blipFill>
              <p:spPr>
                <a:xfrm>
                  <a:off x="-112840" y="2253158"/>
                  <a:ext cx="74484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F49952DE-C86D-4024-8C11-112D3EBB6F63}"/>
                    </a:ext>
                  </a:extLst>
                </p14:cNvPr>
                <p14:cNvContentPartPr/>
                <p14:nvPr/>
              </p14:nvContentPartPr>
              <p14:xfrm>
                <a:off x="106400" y="2299958"/>
                <a:ext cx="448560" cy="450360"/>
              </p14:xfrm>
            </p:contentPart>
          </mc:Choice>
          <mc:Fallback xmlns="">
            <p:pic>
              <p:nvPicPr>
                <p:cNvPr id="7" name="Ink 6">
                  <a:extLst>
                    <a:ext uri="{FF2B5EF4-FFF2-40B4-BE49-F238E27FC236}">
                      <a16:creationId xmlns:a16="http://schemas.microsoft.com/office/drawing/2014/main" id="{F49952DE-C86D-4024-8C11-112D3EBB6F63}"/>
                    </a:ext>
                  </a:extLst>
                </p:cNvPr>
                <p:cNvPicPr/>
                <p:nvPr/>
              </p:nvPicPr>
              <p:blipFill>
                <a:blip r:embed="rId18"/>
                <a:stretch>
                  <a:fillRect/>
                </a:stretch>
              </p:blipFill>
              <p:spPr>
                <a:xfrm>
                  <a:off x="102080" y="2295638"/>
                  <a:ext cx="45720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Ink 8">
                  <a:extLst>
                    <a:ext uri="{FF2B5EF4-FFF2-40B4-BE49-F238E27FC236}">
                      <a16:creationId xmlns:a16="http://schemas.microsoft.com/office/drawing/2014/main" id="{38A00E49-4614-4323-8D2C-CCD17FEFD720}"/>
                    </a:ext>
                  </a:extLst>
                </p14:cNvPr>
                <p14:cNvContentPartPr/>
                <p14:nvPr/>
              </p14:nvContentPartPr>
              <p14:xfrm>
                <a:off x="-1617280" y="3730958"/>
                <a:ext cx="2237040" cy="884520"/>
              </p14:xfrm>
            </p:contentPart>
          </mc:Choice>
          <mc:Fallback xmlns="">
            <p:pic>
              <p:nvPicPr>
                <p:cNvPr id="9" name="Ink 8">
                  <a:extLst>
                    <a:ext uri="{FF2B5EF4-FFF2-40B4-BE49-F238E27FC236}">
                      <a16:creationId xmlns:a16="http://schemas.microsoft.com/office/drawing/2014/main" id="{38A00E49-4614-4323-8D2C-CCD17FEFD720}"/>
                    </a:ext>
                  </a:extLst>
                </p:cNvPr>
                <p:cNvPicPr/>
                <p:nvPr/>
              </p:nvPicPr>
              <p:blipFill>
                <a:blip r:embed="rId20"/>
                <a:stretch>
                  <a:fillRect/>
                </a:stretch>
              </p:blipFill>
              <p:spPr>
                <a:xfrm>
                  <a:off x="-1621600" y="3726638"/>
                  <a:ext cx="2245680" cy="89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0A3BC49A-D8AA-4E4A-A719-A89D43F06C5C}"/>
                    </a:ext>
                  </a:extLst>
                </p14:cNvPr>
                <p14:cNvContentPartPr/>
                <p14:nvPr/>
              </p14:nvContentPartPr>
              <p14:xfrm>
                <a:off x="757280" y="2019158"/>
                <a:ext cx="2493000" cy="679320"/>
              </p14:xfrm>
            </p:contentPart>
          </mc:Choice>
          <mc:Fallback xmlns="">
            <p:pic>
              <p:nvPicPr>
                <p:cNvPr id="14" name="Ink 13">
                  <a:extLst>
                    <a:ext uri="{FF2B5EF4-FFF2-40B4-BE49-F238E27FC236}">
                      <a16:creationId xmlns:a16="http://schemas.microsoft.com/office/drawing/2014/main" id="{0A3BC49A-D8AA-4E4A-A719-A89D43F06C5C}"/>
                    </a:ext>
                  </a:extLst>
                </p:cNvPr>
                <p:cNvPicPr/>
                <p:nvPr/>
              </p:nvPicPr>
              <p:blipFill>
                <a:blip r:embed="rId22"/>
                <a:stretch>
                  <a:fillRect/>
                </a:stretch>
              </p:blipFill>
              <p:spPr>
                <a:xfrm>
                  <a:off x="752960" y="2014838"/>
                  <a:ext cx="2501640" cy="687960"/>
                </a:xfrm>
                <a:prstGeom prst="rect">
                  <a:avLst/>
                </a:prstGeom>
              </p:spPr>
            </p:pic>
          </mc:Fallback>
        </mc:AlternateContent>
      </p:grpSp>
      <p:grpSp>
        <p:nvGrpSpPr>
          <p:cNvPr id="18" name="Group 17">
            <a:extLst>
              <a:ext uri="{FF2B5EF4-FFF2-40B4-BE49-F238E27FC236}">
                <a16:creationId xmlns:a16="http://schemas.microsoft.com/office/drawing/2014/main" id="{2839B6BA-50DD-4D15-9414-A28081BF907C}"/>
              </a:ext>
            </a:extLst>
          </p:cNvPr>
          <p:cNvGrpSpPr/>
          <p:nvPr/>
        </p:nvGrpSpPr>
        <p:grpSpPr>
          <a:xfrm>
            <a:off x="874640" y="3201038"/>
            <a:ext cx="4808520" cy="744120"/>
            <a:chOff x="874640" y="3201038"/>
            <a:chExt cx="4808520" cy="744120"/>
          </a:xfrm>
        </p:grpSpPr>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901B79F5-1DA6-4EFB-B867-1D5926A07C1C}"/>
                    </a:ext>
                  </a:extLst>
                </p14:cNvPr>
                <p14:cNvContentPartPr/>
                <p14:nvPr/>
              </p14:nvContentPartPr>
              <p14:xfrm>
                <a:off x="5418920" y="3431078"/>
                <a:ext cx="37080" cy="9720"/>
              </p14:xfrm>
            </p:contentPart>
          </mc:Choice>
          <mc:Fallback xmlns="">
            <p:pic>
              <p:nvPicPr>
                <p:cNvPr id="16" name="Ink 15">
                  <a:extLst>
                    <a:ext uri="{FF2B5EF4-FFF2-40B4-BE49-F238E27FC236}">
                      <a16:creationId xmlns:a16="http://schemas.microsoft.com/office/drawing/2014/main" id="{901B79F5-1DA6-4EFB-B867-1D5926A07C1C}"/>
                    </a:ext>
                  </a:extLst>
                </p:cNvPr>
                <p:cNvPicPr/>
                <p:nvPr/>
              </p:nvPicPr>
              <p:blipFill>
                <a:blip r:embed="rId24"/>
                <a:stretch>
                  <a:fillRect/>
                </a:stretch>
              </p:blipFill>
              <p:spPr>
                <a:xfrm>
                  <a:off x="5414600" y="3426758"/>
                  <a:ext cx="457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0E6E9125-D57A-4B90-98E4-B23CE30F5D03}"/>
                    </a:ext>
                  </a:extLst>
                </p14:cNvPr>
                <p14:cNvContentPartPr/>
                <p14:nvPr/>
              </p14:nvContentPartPr>
              <p14:xfrm>
                <a:off x="874640" y="3201038"/>
                <a:ext cx="4808520" cy="744120"/>
              </p14:xfrm>
            </p:contentPart>
          </mc:Choice>
          <mc:Fallback xmlns="">
            <p:pic>
              <p:nvPicPr>
                <p:cNvPr id="17" name="Ink 16">
                  <a:extLst>
                    <a:ext uri="{FF2B5EF4-FFF2-40B4-BE49-F238E27FC236}">
                      <a16:creationId xmlns:a16="http://schemas.microsoft.com/office/drawing/2014/main" id="{0E6E9125-D57A-4B90-98E4-B23CE30F5D03}"/>
                    </a:ext>
                  </a:extLst>
                </p:cNvPr>
                <p:cNvPicPr/>
                <p:nvPr/>
              </p:nvPicPr>
              <p:blipFill>
                <a:blip r:embed="rId26"/>
                <a:stretch>
                  <a:fillRect/>
                </a:stretch>
              </p:blipFill>
              <p:spPr>
                <a:xfrm>
                  <a:off x="870320" y="3196718"/>
                  <a:ext cx="4817160" cy="752760"/>
                </a:xfrm>
                <a:prstGeom prst="rect">
                  <a:avLst/>
                </a:prstGeom>
              </p:spPr>
            </p:pic>
          </mc:Fallback>
        </mc:AlternateContent>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8E5C0C5-A988-42C6-9950-24C31F3ECD32}"/>
                  </a:ext>
                </a:extLst>
              </p14:cNvPr>
              <p14:cNvContentPartPr/>
              <p14:nvPr/>
            </p14:nvContentPartPr>
            <p14:xfrm>
              <a:off x="707040" y="1200240"/>
              <a:ext cx="7189200" cy="5500800"/>
            </p14:xfrm>
          </p:contentPart>
        </mc:Choice>
        <mc:Fallback xmlns="">
          <p:pic>
            <p:nvPicPr>
              <p:cNvPr id="2" name="Ink 1">
                <a:extLst>
                  <a:ext uri="{FF2B5EF4-FFF2-40B4-BE49-F238E27FC236}">
                    <a16:creationId xmlns:a16="http://schemas.microsoft.com/office/drawing/2014/main" id="{D8E5C0C5-A988-42C6-9950-24C31F3ECD32}"/>
                  </a:ext>
                </a:extLst>
              </p:cNvPr>
              <p:cNvPicPr/>
              <p:nvPr/>
            </p:nvPicPr>
            <p:blipFill>
              <a:blip r:embed="rId4"/>
              <a:stretch>
                <a:fillRect/>
              </a:stretch>
            </p:blipFill>
            <p:spPr>
              <a:xfrm>
                <a:off x="697680" y="1190880"/>
                <a:ext cx="7207920" cy="551952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98635F8-0276-46B3-B86C-DCE49C46E7FA}"/>
                  </a:ext>
                </a:extLst>
              </p14:cNvPr>
              <p14:cNvContentPartPr/>
              <p14:nvPr/>
            </p14:nvContentPartPr>
            <p14:xfrm>
              <a:off x="1700280" y="1733760"/>
              <a:ext cx="3435120" cy="4496760"/>
            </p14:xfrm>
          </p:contentPart>
        </mc:Choice>
        <mc:Fallback xmlns="">
          <p:pic>
            <p:nvPicPr>
              <p:cNvPr id="2" name="Ink 1">
                <a:extLst>
                  <a:ext uri="{FF2B5EF4-FFF2-40B4-BE49-F238E27FC236}">
                    <a16:creationId xmlns:a16="http://schemas.microsoft.com/office/drawing/2014/main" id="{998635F8-0276-46B3-B86C-DCE49C46E7FA}"/>
                  </a:ext>
                </a:extLst>
              </p:cNvPr>
              <p:cNvPicPr/>
              <p:nvPr/>
            </p:nvPicPr>
            <p:blipFill>
              <a:blip r:embed="rId5"/>
              <a:stretch>
                <a:fillRect/>
              </a:stretch>
            </p:blipFill>
            <p:spPr>
              <a:xfrm>
                <a:off x="1690920" y="1724400"/>
                <a:ext cx="3453840" cy="45154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3366FF"/>
                </a:solidFill>
              </a:rPr>
              <a:t>System call </a:t>
            </a:r>
            <a:r>
              <a:rPr lang="en-US" altLang="en-US" dirty="0"/>
              <a:t>– request to the OS to allow user to wait for I/O completion</a:t>
            </a:r>
          </a:p>
          <a:p>
            <a:pPr lvl="1">
              <a:lnSpc>
                <a:spcPct val="90000"/>
              </a:lnSpc>
            </a:pPr>
            <a:r>
              <a:rPr lang="en-US" altLang="en-US" b="1" dirty="0">
                <a:solidFill>
                  <a:srgbClr val="3366FF"/>
                </a:solidFill>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2800" dirty="0"/>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sz="1600" b="1" dirty="0">
                <a:solidFill>
                  <a:srgbClr val="3366FF"/>
                </a:solidFill>
              </a:rPr>
              <a:t>Random</a:t>
            </a:r>
            <a:r>
              <a:rPr lang="en-US" altLang="en-US" sz="1600" dirty="0">
                <a:solidFill>
                  <a:srgbClr val="0000FF"/>
                </a:solidFill>
              </a:rPr>
              <a:t> </a:t>
            </a:r>
            <a:r>
              <a:rPr lang="en-US" altLang="en-US" sz="1600" b="1" dirty="0">
                <a:solidFill>
                  <a:srgbClr val="3366FF"/>
                </a:solidFill>
              </a:rPr>
              <a:t>access</a:t>
            </a:r>
          </a:p>
          <a:p>
            <a:pPr lvl="1"/>
            <a:r>
              <a:rPr lang="en-US" altLang="en-US" sz="1600" dirty="0"/>
              <a:t>Typically </a:t>
            </a:r>
            <a:r>
              <a:rPr lang="en-US" altLang="en-US" sz="1600" b="1" dirty="0">
                <a:solidFill>
                  <a:srgbClr val="3366FF"/>
                </a:solidFill>
              </a:rPr>
              <a:t>volatile</a:t>
            </a:r>
          </a:p>
          <a:p>
            <a:pPr lvl="1"/>
            <a:r>
              <a:rPr lang="en-US" altLang="en-US" dirty="0"/>
              <a:t>Typically</a:t>
            </a:r>
            <a:r>
              <a:rPr lang="en-US" altLang="en-US" sz="1600" b="1" dirty="0">
                <a:solidFill>
                  <a:srgbClr val="3366FF"/>
                </a:solidFill>
              </a:rPr>
              <a:t> random-access memory </a:t>
            </a:r>
            <a:r>
              <a:rPr lang="en-US" altLang="en-US" dirty="0"/>
              <a:t>in the form of </a:t>
            </a:r>
            <a:r>
              <a:rPr lang="en-US" altLang="en-US" sz="1600" b="1" dirty="0">
                <a:solidFill>
                  <a:srgbClr val="3366FF"/>
                </a:solidFill>
              </a:rPr>
              <a:t>Dynamic Random-access Memory (DRAM)</a:t>
            </a:r>
          </a:p>
          <a:p>
            <a:r>
              <a:rPr lang="en-US" altLang="en-US" sz="1700" dirty="0"/>
              <a:t>Secondary storage – extension of main memory that provides large </a:t>
            </a:r>
            <a:r>
              <a:rPr lang="en-US" altLang="en-US" sz="1700" b="1" dirty="0">
                <a:solidFill>
                  <a:srgbClr val="3366FF"/>
                </a:solidFill>
              </a:rPr>
              <a:t>nonvolatile</a:t>
            </a:r>
            <a:r>
              <a:rPr lang="en-US" altLang="en-US" sz="1700" dirty="0">
                <a:solidFill>
                  <a:srgbClr val="0000FF"/>
                </a:solidFill>
              </a:rPr>
              <a:t>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sz="1700" b="1" dirty="0">
                <a:solidFill>
                  <a:srgbClr val="3366FF"/>
                </a:solidFill>
              </a:rPr>
              <a:t>Hard Disk Drives </a:t>
            </a:r>
            <a:r>
              <a:rPr lang="en-US" altLang="en-US" sz="1700" dirty="0"/>
              <a:t>(</a:t>
            </a:r>
            <a:r>
              <a:rPr lang="en-US" altLang="en-US" sz="1700" b="1" dirty="0">
                <a:solidFill>
                  <a:srgbClr val="3366FF"/>
                </a:solidFill>
              </a:rPr>
              <a:t>HDD</a:t>
            </a:r>
            <a:r>
              <a:rPr lang="en-US" altLang="en-US" sz="1700" dirty="0"/>
              <a:t>) – rigid metal or glass platters covered with magnetic recording material </a:t>
            </a:r>
          </a:p>
          <a:p>
            <a:pPr lvl="1"/>
            <a:r>
              <a:rPr lang="en-US" altLang="en-US" sz="1600" dirty="0"/>
              <a:t>Disk surface is logically divided into </a:t>
            </a:r>
            <a:r>
              <a:rPr lang="en-US" altLang="en-US" sz="1600" b="1" dirty="0">
                <a:solidFill>
                  <a:srgbClr val="3366FF"/>
                </a:solidFill>
              </a:rPr>
              <a:t>tracks</a:t>
            </a:r>
            <a:r>
              <a:rPr lang="en-US" altLang="en-US" sz="1600" dirty="0"/>
              <a:t>, which are subdivided into </a:t>
            </a:r>
            <a:r>
              <a:rPr lang="en-US" altLang="en-US" sz="1600" b="1" dirty="0">
                <a:solidFill>
                  <a:srgbClr val="3366FF"/>
                </a:solidFill>
              </a:rPr>
              <a:t>sectors</a:t>
            </a:r>
          </a:p>
          <a:p>
            <a:pPr lvl="1"/>
            <a:r>
              <a:rPr lang="en-US" altLang="en-US" sz="1600" dirty="0"/>
              <a:t>The </a:t>
            </a:r>
            <a:r>
              <a:rPr lang="en-US" altLang="en-US" sz="1600" b="1" dirty="0">
                <a:solidFill>
                  <a:srgbClr val="3366FF"/>
                </a:solidFill>
              </a:rPr>
              <a:t>disk controller </a:t>
            </a:r>
            <a:r>
              <a:rPr lang="en-US" altLang="en-US" sz="1600" dirty="0"/>
              <a:t>determines the logical interaction between the device and the computer </a:t>
            </a:r>
          </a:p>
          <a:p>
            <a:r>
              <a:rPr lang="en-US" altLang="en-US" sz="1700" b="1" dirty="0">
                <a:solidFill>
                  <a:srgbClr val="3366FF"/>
                </a:solidFill>
              </a:rPr>
              <a:t>Non-volatile memory (NVM)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760413"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600" b="1" dirty="0">
                <a:solidFill>
                  <a:srgbClr val="3366FF"/>
                </a:solidFill>
                <a:latin typeface="+mn-lt"/>
              </a:rPr>
              <a:t>bit</a:t>
            </a:r>
            <a:r>
              <a:rPr lang="en-US" sz="1400" dirty="0"/>
              <a:t> .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600" b="1" dirty="0">
                <a:solidFill>
                  <a:srgbClr val="3366FF"/>
                </a:solidFill>
                <a:latin typeface="+mn-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600" b="1" dirty="0">
                <a:solidFill>
                  <a:srgbClr val="3366FF"/>
                </a:solidFill>
                <a:latin typeface="+mn-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600" b="1" dirty="0">
                <a:solidFill>
                  <a:srgbClr val="3366FF"/>
                </a:solidFill>
                <a:latin typeface="+mn-lt"/>
              </a:rPr>
              <a:t>kilobyte</a:t>
            </a:r>
            <a:r>
              <a:rPr lang="en-US" sz="1400" dirty="0"/>
              <a:t> , or</a:t>
            </a:r>
          </a:p>
          <a:p>
            <a:pPr>
              <a:defRPr/>
            </a:pPr>
            <a:r>
              <a:rPr lang="en-US" sz="1400" dirty="0"/>
              <a:t>KB , is 1,024 bytes; a </a:t>
            </a:r>
            <a:r>
              <a:rPr kumimoji="1" lang="en-US" sz="1600" b="1" dirty="0">
                <a:solidFill>
                  <a:srgbClr val="3366FF"/>
                </a:solidFill>
                <a:latin typeface="+mn-lt"/>
              </a:rPr>
              <a:t>megabyte</a:t>
            </a:r>
            <a:r>
              <a:rPr lang="en-US" sz="1400" dirty="0"/>
              <a:t> , or </a:t>
            </a:r>
            <a:r>
              <a:rPr kumimoji="1" lang="en-US" sz="1600" b="1" dirty="0">
                <a:solidFill>
                  <a:srgbClr val="3366FF"/>
                </a:solidFill>
                <a:latin typeface="+mn-lt"/>
              </a:rPr>
              <a:t>MB</a:t>
            </a:r>
            <a:r>
              <a:rPr lang="en-US" sz="1400" dirty="0"/>
              <a:t> , is 1,024</a:t>
            </a:r>
            <a:r>
              <a:rPr lang="en-US" sz="1400" baseline="30000" dirty="0"/>
              <a:t>2</a:t>
            </a:r>
            <a:r>
              <a:rPr lang="en-US" sz="1400" dirty="0"/>
              <a:t>  bytes; a </a:t>
            </a:r>
            <a:r>
              <a:rPr kumimoji="1" lang="en-US" sz="1600" b="1" dirty="0">
                <a:solidFill>
                  <a:srgbClr val="3366FF"/>
                </a:solidFill>
                <a:latin typeface="+mn-lt"/>
              </a:rPr>
              <a:t>gigabyte</a:t>
            </a:r>
            <a:r>
              <a:rPr lang="en-US" sz="1400" dirty="0"/>
              <a:t> , or GB , is</a:t>
            </a:r>
          </a:p>
          <a:p>
            <a:pPr>
              <a:defRPr/>
            </a:pPr>
            <a:r>
              <a:rPr lang="en-US" sz="1400" dirty="0"/>
              <a:t>1,024</a:t>
            </a:r>
            <a:r>
              <a:rPr lang="en-US" sz="1400" baseline="30000" dirty="0"/>
              <a:t>3</a:t>
            </a:r>
            <a:r>
              <a:rPr lang="en-US" sz="1400" dirty="0"/>
              <a:t>  bytes; a </a:t>
            </a:r>
            <a:r>
              <a:rPr kumimoji="1" lang="en-US" sz="1600" b="1" dirty="0">
                <a:solidFill>
                  <a:srgbClr val="3366FF"/>
                </a:solidFill>
                <a:latin typeface="+mn-lt"/>
              </a:rPr>
              <a:t>terabyte</a:t>
            </a:r>
            <a:r>
              <a:rPr lang="en-US" sz="1400" dirty="0"/>
              <a:t> , or </a:t>
            </a:r>
            <a:r>
              <a:rPr kumimoji="1" lang="en-US" sz="1600" b="1" dirty="0">
                <a:solidFill>
                  <a:srgbClr val="3366FF"/>
                </a:solidFill>
                <a:latin typeface="+mn-lt"/>
              </a:rPr>
              <a:t>TB</a:t>
            </a:r>
            <a:r>
              <a:rPr lang="en-US" sz="1400" dirty="0"/>
              <a:t> , is 1,024</a:t>
            </a:r>
            <a:r>
              <a:rPr lang="en-US" sz="1400" baseline="30000" dirty="0"/>
              <a:t>4</a:t>
            </a:r>
            <a:r>
              <a:rPr lang="en-US" sz="1400" dirty="0"/>
              <a:t>  bytes; and a </a:t>
            </a:r>
            <a:r>
              <a:rPr kumimoji="1" lang="en-US" sz="1600" b="1" dirty="0">
                <a:solidFill>
                  <a:srgbClr val="3366FF"/>
                </a:solidFill>
                <a:latin typeface="+mn-lt"/>
              </a:rPr>
              <a:t>petabyte</a:t>
            </a:r>
            <a:r>
              <a:rPr lang="en-US" sz="1400" dirty="0"/>
              <a:t> , or </a:t>
            </a:r>
            <a:r>
              <a:rPr kumimoji="1" lang="en-US" sz="1600" b="1" dirty="0">
                <a:solidFill>
                  <a:srgbClr val="3366FF"/>
                </a:solidFill>
                <a:latin typeface="+mn-lt"/>
              </a:rPr>
              <a:t>PB</a:t>
            </a:r>
            <a:r>
              <a:rPr lang="en-US" sz="1400" dirty="0"/>
              <a:t> ,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3366FF"/>
                </a:solidFill>
              </a:rPr>
              <a:t>Caching</a:t>
            </a:r>
            <a:r>
              <a:rPr lang="en-US" altLang="en-US" dirty="0"/>
              <a:t> – copying information into faster storage system; main memory can be viewed as a cache for secondary storage</a:t>
            </a:r>
          </a:p>
          <a:p>
            <a:r>
              <a:rPr lang="en-US" altLang="en-US" b="1" dirty="0">
                <a:solidFill>
                  <a:srgbClr val="3366FF"/>
                </a:solidFill>
              </a:rPr>
              <a:t>Device Driver </a:t>
            </a:r>
            <a:r>
              <a:rPr lang="en-US" altLang="en-US" dirty="0"/>
              <a:t>for each device controller to manage I/O</a:t>
            </a:r>
          </a:p>
          <a:p>
            <a:pPr lvl="1"/>
            <a:r>
              <a:rPr lang="en-US" altLang="en-US" dirty="0"/>
              <a:t>Provides uniform interface between controller and kernel</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30E6351-CC6A-4C9C-A2BF-C4610E497300}"/>
                  </a:ext>
                </a:extLst>
              </p14:cNvPr>
              <p14:cNvContentPartPr/>
              <p14:nvPr/>
            </p14:nvContentPartPr>
            <p14:xfrm>
              <a:off x="1558440" y="1366920"/>
              <a:ext cx="1120320" cy="1428480"/>
            </p14:xfrm>
          </p:contentPart>
        </mc:Choice>
        <mc:Fallback xmlns="">
          <p:pic>
            <p:nvPicPr>
              <p:cNvPr id="2" name="Ink 1">
                <a:extLst>
                  <a:ext uri="{FF2B5EF4-FFF2-40B4-BE49-F238E27FC236}">
                    <a16:creationId xmlns:a16="http://schemas.microsoft.com/office/drawing/2014/main" id="{030E6351-CC6A-4C9C-A2BF-C4610E497300}"/>
                  </a:ext>
                </a:extLst>
              </p:cNvPr>
              <p:cNvPicPr/>
              <p:nvPr/>
            </p:nvPicPr>
            <p:blipFill>
              <a:blip r:embed="rId4"/>
              <a:stretch>
                <a:fillRect/>
              </a:stretch>
            </p:blipFill>
            <p:spPr>
              <a:xfrm>
                <a:off x="1549080" y="1357560"/>
                <a:ext cx="1139040" cy="144720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426F201-CD5E-4BFA-B8F0-4FD0DD90F86F}"/>
                  </a:ext>
                </a:extLst>
              </p14:cNvPr>
              <p14:cNvContentPartPr/>
              <p14:nvPr/>
            </p14:nvContentPartPr>
            <p14:xfrm>
              <a:off x="1049400" y="1542960"/>
              <a:ext cx="7530120" cy="4086000"/>
            </p14:xfrm>
          </p:contentPart>
        </mc:Choice>
        <mc:Fallback xmlns="">
          <p:pic>
            <p:nvPicPr>
              <p:cNvPr id="2" name="Ink 1">
                <a:extLst>
                  <a:ext uri="{FF2B5EF4-FFF2-40B4-BE49-F238E27FC236}">
                    <a16:creationId xmlns:a16="http://schemas.microsoft.com/office/drawing/2014/main" id="{E426F201-CD5E-4BFA-B8F0-4FD0DD90F86F}"/>
                  </a:ext>
                </a:extLst>
              </p:cNvPr>
              <p:cNvPicPr/>
              <p:nvPr/>
            </p:nvPicPr>
            <p:blipFill>
              <a:blip r:embed="rId5"/>
              <a:stretch>
                <a:fillRect/>
              </a:stretch>
            </p:blipFill>
            <p:spPr>
              <a:xfrm>
                <a:off x="1040040" y="1533600"/>
                <a:ext cx="7548840" cy="410472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DCE87CF-9ED6-41C4-A385-C68EFBC149EA}"/>
                  </a:ext>
                </a:extLst>
              </p14:cNvPr>
              <p14:cNvContentPartPr/>
              <p14:nvPr/>
            </p14:nvContentPartPr>
            <p14:xfrm>
              <a:off x="1418400" y="1941120"/>
              <a:ext cx="5355360" cy="3493080"/>
            </p14:xfrm>
          </p:contentPart>
        </mc:Choice>
        <mc:Fallback xmlns="">
          <p:pic>
            <p:nvPicPr>
              <p:cNvPr id="2" name="Ink 1">
                <a:extLst>
                  <a:ext uri="{FF2B5EF4-FFF2-40B4-BE49-F238E27FC236}">
                    <a16:creationId xmlns:a16="http://schemas.microsoft.com/office/drawing/2014/main" id="{BDCE87CF-9ED6-41C4-A385-C68EFBC149EA}"/>
                  </a:ext>
                </a:extLst>
              </p:cNvPr>
              <p:cNvPicPr/>
              <p:nvPr/>
            </p:nvPicPr>
            <p:blipFill>
              <a:blip r:embed="rId5"/>
              <a:stretch>
                <a:fillRect/>
              </a:stretch>
            </p:blipFill>
            <p:spPr>
              <a:xfrm>
                <a:off x="1409040" y="1931760"/>
                <a:ext cx="5374080" cy="351180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a:t>Bootstrap program – simple code to initialize the system, load the kernel</a:t>
            </a:r>
          </a:p>
          <a:p>
            <a:pPr>
              <a:lnSpc>
                <a:spcPct val="90000"/>
              </a:lnSpc>
            </a:pPr>
            <a:r>
              <a:rPr lang="en-US" altLang="en-US"/>
              <a:t>Kernel loads</a:t>
            </a:r>
          </a:p>
          <a:p>
            <a:pPr>
              <a:lnSpc>
                <a:spcPct val="90000"/>
              </a:lnSpc>
            </a:pPr>
            <a:r>
              <a:rPr lang="en-US" altLang="en-US"/>
              <a:t>Starts </a:t>
            </a:r>
            <a:r>
              <a:rPr lang="en-US" altLang="en-US" b="1">
                <a:solidFill>
                  <a:srgbClr val="3366FF"/>
                </a:solidFill>
              </a:rPr>
              <a:t>system daemons </a:t>
            </a:r>
            <a:r>
              <a:rPr lang="en-US" altLang="en-US"/>
              <a:t>(services provided outside of the kernel)</a:t>
            </a:r>
          </a:p>
          <a:p>
            <a:pPr>
              <a:lnSpc>
                <a:spcPct val="90000"/>
              </a:lnSpc>
            </a:pPr>
            <a:r>
              <a:rPr lang="en-US" altLang="en-US"/>
              <a:t>Kernel</a:t>
            </a:r>
            <a:r>
              <a:rPr lang="en-US" altLang="en-US" b="1">
                <a:solidFill>
                  <a:srgbClr val="3366FF"/>
                </a:solidFill>
              </a:rPr>
              <a:t> interrupt driven </a:t>
            </a:r>
            <a:r>
              <a:rPr lang="en-US" altLang="en-US"/>
              <a:t>(hardware and software)</a:t>
            </a:r>
          </a:p>
          <a:p>
            <a:pPr lvl="1">
              <a:lnSpc>
                <a:spcPct val="90000"/>
              </a:lnSpc>
            </a:pPr>
            <a:r>
              <a:rPr lang="en-US" altLang="en-US"/>
              <a:t>Hardware interrupt by one of the devices </a:t>
            </a:r>
          </a:p>
          <a:p>
            <a:pPr lvl="1">
              <a:lnSpc>
                <a:spcPct val="90000"/>
              </a:lnSpc>
            </a:pPr>
            <a:r>
              <a:rPr lang="en-US" altLang="en-US"/>
              <a:t>Software interrupt (</a:t>
            </a:r>
            <a:r>
              <a:rPr lang="en-US" altLang="en-US" b="1">
                <a:solidFill>
                  <a:srgbClr val="3366FF"/>
                </a:solidFill>
              </a:rPr>
              <a:t>exception </a:t>
            </a:r>
            <a:r>
              <a:rPr lang="en-US" altLang="en-US"/>
              <a:t>or </a:t>
            </a:r>
            <a:r>
              <a:rPr lang="en-US" altLang="en-US" b="1">
                <a:solidFill>
                  <a:srgbClr val="3366FF"/>
                </a:solidFill>
              </a:rPr>
              <a:t>trap):</a:t>
            </a:r>
          </a:p>
          <a:p>
            <a:pPr lvl="2">
              <a:lnSpc>
                <a:spcPct val="90000"/>
              </a:lnSpc>
            </a:pPr>
            <a:r>
              <a:rPr lang="en-US" altLang="en-US"/>
              <a:t>Software error (e.g., division by zero)</a:t>
            </a:r>
            <a:endParaRPr lang="en-US" altLang="en-US" b="1">
              <a:solidFill>
                <a:srgbClr val="3366FF"/>
              </a:solidFill>
            </a:endParaRPr>
          </a:p>
          <a:p>
            <a:pPr lvl="2">
              <a:lnSpc>
                <a:spcPct val="90000"/>
              </a:lnSpc>
            </a:pPr>
            <a:r>
              <a:rPr lang="en-US" altLang="en-US"/>
              <a:t>Request for operating system service – </a:t>
            </a:r>
            <a:r>
              <a:rPr lang="en-US" altLang="en-US" b="1">
                <a:solidFill>
                  <a:srgbClr val="3366FF"/>
                </a:solidFill>
              </a:rPr>
              <a:t>system call</a:t>
            </a:r>
          </a:p>
          <a:p>
            <a:pPr lvl="2">
              <a:lnSpc>
                <a:spcPct val="90000"/>
              </a:lnSpc>
            </a:pPr>
            <a:r>
              <a:rPr lang="en-US" altLang="en-US"/>
              <a:t>Other process problems include infinite loop, processes modifying each other or the operating system</a:t>
            </a:r>
          </a:p>
          <a:p>
            <a:pPr lvl="1">
              <a:lnSpc>
                <a:spcPct val="90000"/>
              </a:lnSpc>
            </a:pP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B12DE1C-E931-4B1F-AE44-3E75C3CFF586}"/>
                  </a:ext>
                </a:extLst>
              </p14:cNvPr>
              <p14:cNvContentPartPr/>
              <p14:nvPr/>
            </p14:nvContentPartPr>
            <p14:xfrm>
              <a:off x="2185200" y="2633400"/>
              <a:ext cx="5535000" cy="1835280"/>
            </p14:xfrm>
          </p:contentPart>
        </mc:Choice>
        <mc:Fallback xmlns="">
          <p:pic>
            <p:nvPicPr>
              <p:cNvPr id="2" name="Ink 1">
                <a:extLst>
                  <a:ext uri="{FF2B5EF4-FFF2-40B4-BE49-F238E27FC236}">
                    <a16:creationId xmlns:a16="http://schemas.microsoft.com/office/drawing/2014/main" id="{7B12DE1C-E931-4B1F-AE44-3E75C3CFF586}"/>
                  </a:ext>
                </a:extLst>
              </p:cNvPr>
              <p:cNvPicPr/>
              <p:nvPr/>
            </p:nvPicPr>
            <p:blipFill>
              <a:blip r:embed="rId4"/>
              <a:stretch>
                <a:fillRect/>
              </a:stretch>
            </p:blipFill>
            <p:spPr>
              <a:xfrm>
                <a:off x="2175840" y="2624040"/>
                <a:ext cx="5553720" cy="18540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3366FF"/>
                </a:solidFill>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7342222" cy="5073406"/>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3366FF"/>
                </a:solidFill>
              </a:rPr>
              <a:t>interactive</a:t>
            </a:r>
            <a:r>
              <a:rPr lang="en-US" altLang="en-US" sz="1600" dirty="0"/>
              <a:t> computing</a:t>
            </a:r>
          </a:p>
          <a:p>
            <a:pPr lvl="1">
              <a:lnSpc>
                <a:spcPct val="90000"/>
              </a:lnSpc>
            </a:pPr>
            <a:r>
              <a:rPr lang="en-US" altLang="en-US" b="1" dirty="0">
                <a:solidFill>
                  <a:srgbClr val="3366FF"/>
                </a:solidFill>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a:t>
            </a:r>
            <a:r>
              <a:rPr lang="en-US" altLang="en-US" b="1" dirty="0">
                <a:solidFill>
                  <a:srgbClr val="3366FF"/>
                </a:solidFill>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3366FF"/>
                </a:solidFill>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3366FF"/>
                </a:solidFill>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3366FF"/>
                </a:solidFill>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CC46CC0-9DEA-40A3-95BC-4541F692345E}"/>
                  </a:ext>
                </a:extLst>
              </p14:cNvPr>
              <p14:cNvContentPartPr/>
              <p14:nvPr/>
            </p14:nvContentPartPr>
            <p14:xfrm>
              <a:off x="1294200" y="2309400"/>
              <a:ext cx="6712920" cy="1989000"/>
            </p14:xfrm>
          </p:contentPart>
        </mc:Choice>
        <mc:Fallback xmlns="">
          <p:pic>
            <p:nvPicPr>
              <p:cNvPr id="2" name="Ink 1">
                <a:extLst>
                  <a:ext uri="{FF2B5EF4-FFF2-40B4-BE49-F238E27FC236}">
                    <a16:creationId xmlns:a16="http://schemas.microsoft.com/office/drawing/2014/main" id="{3CC46CC0-9DEA-40A3-95BC-4541F692345E}"/>
                  </a:ext>
                </a:extLst>
              </p:cNvPr>
              <p:cNvPicPr/>
              <p:nvPr/>
            </p:nvPicPr>
            <p:blipFill>
              <a:blip r:embed="rId4"/>
              <a:stretch>
                <a:fillRect/>
              </a:stretch>
            </p:blipFill>
            <p:spPr>
              <a:xfrm>
                <a:off x="1284840" y="2300040"/>
                <a:ext cx="6731640" cy="2007720"/>
              </a:xfrm>
              <a:prstGeom prst="rect">
                <a:avLst/>
              </a:prstGeom>
            </p:spPr>
          </p:pic>
        </mc:Fallback>
      </mc:AlternateContent>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3366FF"/>
                </a:solidFill>
              </a:rPr>
              <a:t>Dual-mode </a:t>
            </a:r>
            <a:r>
              <a:rPr lang="en-US" altLang="en-US" dirty="0"/>
              <a:t>operation allows OS to protect itself and other system components</a:t>
            </a:r>
          </a:p>
          <a:p>
            <a:pPr lvl="1">
              <a:lnSpc>
                <a:spcPct val="90000"/>
              </a:lnSpc>
            </a:pPr>
            <a:r>
              <a:rPr lang="en-US" altLang="en-US" b="1" dirty="0">
                <a:solidFill>
                  <a:srgbClr val="3366FF"/>
                </a:solidFill>
              </a:rPr>
              <a:t>User mode </a:t>
            </a:r>
            <a:r>
              <a:rPr lang="en-US" altLang="en-US" dirty="0"/>
              <a:t>and </a:t>
            </a:r>
            <a:r>
              <a:rPr lang="en-US" altLang="en-US" b="1" dirty="0">
                <a:solidFill>
                  <a:srgbClr val="3366FF"/>
                </a:solidFill>
              </a:rPr>
              <a:t>kernel mode </a:t>
            </a:r>
          </a:p>
          <a:p>
            <a:pPr>
              <a:lnSpc>
                <a:spcPct val="90000"/>
              </a:lnSpc>
            </a:pPr>
            <a:r>
              <a:rPr lang="en-US" altLang="en-US" b="1" dirty="0">
                <a:solidFill>
                  <a:srgbClr val="3366FF"/>
                </a:solidFill>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panose="05000000000000000000" pitchFamily="2" charset="2"/>
              </a:rPr>
              <a:t> mode bit is “user”</a:t>
            </a:r>
          </a:p>
          <a:p>
            <a:pPr lvl="1">
              <a:lnSpc>
                <a:spcPct val="90000"/>
              </a:lnSpc>
            </a:pPr>
            <a:r>
              <a:rPr lang="en-US" altLang="en-US" dirty="0"/>
              <a:t>When kernel code is executing  </a:t>
            </a:r>
            <a:r>
              <a:rPr lang="en-US" altLang="en-US" dirty="0">
                <a:sym typeface="Wingdings" panose="05000000000000000000" pitchFamily="2" charset="2"/>
              </a:rPr>
              <a:t> 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3366FF"/>
                </a:solidFill>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2FBB4A9-212D-44F6-9358-CFFAEB2B6979}"/>
                  </a:ext>
                </a:extLst>
              </p14:cNvPr>
              <p14:cNvContentPartPr/>
              <p14:nvPr/>
            </p14:nvContentPartPr>
            <p14:xfrm>
              <a:off x="1474200" y="1580760"/>
              <a:ext cx="5132520" cy="1496520"/>
            </p14:xfrm>
          </p:contentPart>
        </mc:Choice>
        <mc:Fallback xmlns="">
          <p:pic>
            <p:nvPicPr>
              <p:cNvPr id="2" name="Ink 1">
                <a:extLst>
                  <a:ext uri="{FF2B5EF4-FFF2-40B4-BE49-F238E27FC236}">
                    <a16:creationId xmlns:a16="http://schemas.microsoft.com/office/drawing/2014/main" id="{52FBB4A9-212D-44F6-9358-CFFAEB2B6979}"/>
                  </a:ext>
                </a:extLst>
              </p:cNvPr>
              <p:cNvPicPr/>
              <p:nvPr/>
            </p:nvPicPr>
            <p:blipFill>
              <a:blip r:embed="rId5"/>
              <a:stretch>
                <a:fillRect/>
              </a:stretch>
            </p:blipFill>
            <p:spPr>
              <a:xfrm>
                <a:off x="1464840" y="1571400"/>
                <a:ext cx="5151240" cy="1515240"/>
              </a:xfrm>
              <a:prstGeom prst="rect">
                <a:avLst/>
              </a:prstGeom>
            </p:spPr>
          </p:pic>
        </mc:Fallback>
      </mc:AlternateContent>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3366FF"/>
                </a:solidFill>
              </a:rPr>
              <a:t>program counter</a:t>
            </a:r>
            <a:r>
              <a:rPr lang="en-US" altLang="en-US" sz="2000" b="1" dirty="0">
                <a:solidFill>
                  <a:srgbClr val="3366FF"/>
                </a:solidFill>
              </a:rPr>
              <a:t>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a:t>OS provides uniform, logical view of information storage</a:t>
            </a:r>
          </a:p>
          <a:p>
            <a:pPr lvl="1">
              <a:lnSpc>
                <a:spcPct val="90000"/>
              </a:lnSpc>
            </a:pPr>
            <a:r>
              <a:rPr lang="en-US" altLang="en-US"/>
              <a:t>Abstracts physical properties to logical storage unit  - </a:t>
            </a:r>
            <a:r>
              <a:rPr lang="en-US" altLang="en-US" b="1">
                <a:solidFill>
                  <a:srgbClr val="3366FF"/>
                </a:solidFill>
              </a:rPr>
              <a:t>file</a:t>
            </a:r>
          </a:p>
          <a:p>
            <a:pPr lvl="1">
              <a:lnSpc>
                <a:spcPct val="90000"/>
              </a:lnSpc>
            </a:pPr>
            <a:r>
              <a:rPr lang="en-US" altLang="en-US"/>
              <a:t>Each medium is controlled by device (i.e., disk drive, tape drive)</a:t>
            </a:r>
          </a:p>
          <a:p>
            <a:pPr lvl="2">
              <a:lnSpc>
                <a:spcPct val="90000"/>
              </a:lnSpc>
            </a:pPr>
            <a:r>
              <a:rPr lang="en-US" altLang="en-US"/>
              <a:t>Varying properties include access speed, capacity, data-transfer rate, access method (sequential or random)</a:t>
            </a:r>
          </a:p>
          <a:p>
            <a:pPr lvl="2">
              <a:lnSpc>
                <a:spcPct val="90000"/>
              </a:lnSpc>
            </a:pPr>
            <a:endParaRPr lang="en-US" altLang="en-US" sz="800"/>
          </a:p>
          <a:p>
            <a:pPr>
              <a:lnSpc>
                <a:spcPct val="90000"/>
              </a:lnSpc>
            </a:pPr>
            <a:r>
              <a:rPr lang="en-US" altLang="en-US"/>
              <a:t>File-System management</a:t>
            </a:r>
          </a:p>
          <a:p>
            <a:pPr lvl="1">
              <a:lnSpc>
                <a:spcPct val="90000"/>
              </a:lnSpc>
            </a:pPr>
            <a:r>
              <a:rPr lang="en-US" altLang="en-US"/>
              <a:t>Files usually organized into directories</a:t>
            </a:r>
          </a:p>
          <a:p>
            <a:pPr lvl="1">
              <a:lnSpc>
                <a:spcPct val="90000"/>
              </a:lnSpc>
            </a:pPr>
            <a:r>
              <a:rPr lang="en-US" altLang="en-US"/>
              <a:t>Access control on most systems to determine who can access what</a:t>
            </a:r>
          </a:p>
          <a:p>
            <a:pPr lvl="1">
              <a:lnSpc>
                <a:spcPct val="90000"/>
              </a:lnSpc>
            </a:pPr>
            <a:r>
              <a:rPr lang="en-US" altLang="en-US"/>
              <a:t>OS activities include</a:t>
            </a:r>
          </a:p>
          <a:p>
            <a:pPr lvl="2">
              <a:lnSpc>
                <a:spcPct val="90000"/>
              </a:lnSpc>
            </a:pPr>
            <a:r>
              <a:rPr lang="en-US" altLang="en-US"/>
              <a:t>Creating and deleting files and directories</a:t>
            </a:r>
          </a:p>
          <a:p>
            <a:pPr lvl="2">
              <a:lnSpc>
                <a:spcPct val="90000"/>
              </a:lnSpc>
            </a:pPr>
            <a:r>
              <a:rPr lang="en-US" altLang="en-US"/>
              <a:t>Primitives to manipulate files and directories</a:t>
            </a:r>
          </a:p>
          <a:p>
            <a:pPr lvl="2">
              <a:lnSpc>
                <a:spcPct val="90000"/>
              </a:lnSpc>
            </a:pPr>
            <a:r>
              <a:rPr lang="en-US" altLang="en-US"/>
              <a:t>Mapping files onto secondary storage</a:t>
            </a:r>
          </a:p>
          <a:p>
            <a:pPr lvl="2">
              <a:lnSpc>
                <a:spcPct val="90000"/>
              </a:lnSpc>
            </a:pPr>
            <a:r>
              <a:rPr lang="en-US" altLang="en-US"/>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
        <p:nvSpPr>
          <p:cNvPr id="2" name="Rectangle 1">
            <a:extLst>
              <a:ext uri="{FF2B5EF4-FFF2-40B4-BE49-F238E27FC236}">
                <a16:creationId xmlns:a16="http://schemas.microsoft.com/office/drawing/2014/main" id="{977C14CB-1568-4E68-AD75-77643CE97F65}"/>
              </a:ext>
            </a:extLst>
          </p:cNvPr>
          <p:cNvSpPr/>
          <p:nvPr/>
        </p:nvSpPr>
        <p:spPr>
          <a:xfrm>
            <a:off x="3983537" y="3244334"/>
            <a:ext cx="1176925" cy="369332"/>
          </a:xfrm>
          <a:prstGeom prst="rect">
            <a:avLst/>
          </a:prstGeom>
        </p:spPr>
        <p:txBody>
          <a:bodyPr wrap="none">
            <a:spAutoFit/>
          </a:bodyPr>
          <a:lstStyle/>
          <a:p>
            <a:r>
              <a:rPr lang="en-US" dirty="0"/>
              <a:t>Judi!123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4" name="Graphic 3">
            <a:extLst>
              <a:ext uri="{FF2B5EF4-FFF2-40B4-BE49-F238E27FC236}">
                <a16:creationId xmlns:a16="http://schemas.microsoft.com/office/drawing/2014/main" id="{601059D1-767D-433B-9423-93A10881BD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559" y="1233488"/>
            <a:ext cx="7572759" cy="3167690"/>
          </a:xfrm>
          <a:prstGeom prst="rect">
            <a:avLst/>
          </a:prstGeom>
        </p:spPr>
      </p:pic>
    </p:spTree>
    <p:extLst>
      <p:ext uri="{BB962C8B-B14F-4D97-AF65-F5344CB8AC3E}">
        <p14:creationId xmlns:p14="http://schemas.microsoft.com/office/powerpoint/2010/main" val="2245850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3366FF"/>
                </a:solidFill>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a:solidFill>
                  <a:srgbClr val="3366FF"/>
                </a:solidFill>
              </a:rPr>
              <a:t>Protection </a:t>
            </a:r>
            <a:r>
              <a:rPr lang="en-US" altLang="en-US"/>
              <a:t>– any mechanism for controlling access of processes or users to resources defined by the OS</a:t>
            </a:r>
            <a:endParaRPr lang="en-US" altLang="en-US" sz="800"/>
          </a:p>
          <a:p>
            <a:pPr>
              <a:lnSpc>
                <a:spcPct val="90000"/>
              </a:lnSpc>
            </a:pPr>
            <a:r>
              <a:rPr lang="en-US" altLang="en-US" b="1">
                <a:solidFill>
                  <a:srgbClr val="3366FF"/>
                </a:solidFill>
              </a:rPr>
              <a:t>Security </a:t>
            </a:r>
            <a:r>
              <a:rPr lang="en-US" altLang="en-US"/>
              <a:t>– defense of the system against internal and external attacks</a:t>
            </a:r>
          </a:p>
          <a:p>
            <a:pPr lvl="1">
              <a:lnSpc>
                <a:spcPct val="90000"/>
              </a:lnSpc>
            </a:pPr>
            <a:r>
              <a:rPr lang="en-US" altLang="en-US"/>
              <a:t>Huge range, including denial-of-service, worms, viruses, identity theft, theft of service</a:t>
            </a:r>
            <a:endParaRPr lang="en-US" altLang="en-US" sz="800"/>
          </a:p>
          <a:p>
            <a:pPr>
              <a:lnSpc>
                <a:spcPct val="90000"/>
              </a:lnSpc>
            </a:pPr>
            <a:r>
              <a:rPr lang="en-US" altLang="en-US"/>
              <a:t>Systems generally first distinguish among users, to determine who can do what</a:t>
            </a:r>
          </a:p>
          <a:p>
            <a:pPr lvl="1">
              <a:lnSpc>
                <a:spcPct val="90000"/>
              </a:lnSpc>
            </a:pPr>
            <a:r>
              <a:rPr lang="en-US" altLang="en-US"/>
              <a:t>User identities (</a:t>
            </a:r>
            <a:r>
              <a:rPr lang="en-US" altLang="en-US" b="1">
                <a:solidFill>
                  <a:srgbClr val="3366FF"/>
                </a:solidFill>
              </a:rPr>
              <a:t>user IDs</a:t>
            </a:r>
            <a:r>
              <a:rPr lang="en-US" altLang="en-US"/>
              <a:t>, security IDs) include name and associated number, one per user</a:t>
            </a:r>
          </a:p>
          <a:p>
            <a:pPr lvl="1">
              <a:lnSpc>
                <a:spcPct val="90000"/>
              </a:lnSpc>
            </a:pPr>
            <a:r>
              <a:rPr lang="en-US" altLang="en-US"/>
              <a:t>User ID then associated with all files, processes of that user to determine access control</a:t>
            </a:r>
          </a:p>
          <a:p>
            <a:pPr lvl="1">
              <a:lnSpc>
                <a:spcPct val="90000"/>
              </a:lnSpc>
            </a:pPr>
            <a:r>
              <a:rPr lang="en-US" altLang="en-US"/>
              <a:t>Group identifier (</a:t>
            </a:r>
            <a:r>
              <a:rPr lang="en-US" altLang="en-US" b="1">
                <a:solidFill>
                  <a:srgbClr val="3366FF"/>
                </a:solidFill>
              </a:rPr>
              <a:t>group ID</a:t>
            </a:r>
            <a:r>
              <a:rPr lang="en-US" altLang="en-US"/>
              <a:t>) allows set of users to be defined and controls managed, then also associated with each process, file</a:t>
            </a:r>
          </a:p>
          <a:p>
            <a:pPr lvl="1">
              <a:lnSpc>
                <a:spcPct val="90000"/>
              </a:lnSpc>
            </a:pPr>
            <a:r>
              <a:rPr lang="en-US" altLang="en-US" b="1">
                <a:solidFill>
                  <a:srgbClr val="3366FF"/>
                </a:solidFill>
              </a:rPr>
              <a:t>Privilege escalation </a:t>
            </a:r>
            <a:r>
              <a:rPr lang="en-US" altLang="en-US"/>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a:t>Allows operating systems to run applications within other OSes</a:t>
            </a:r>
          </a:p>
          <a:p>
            <a:pPr lvl="1"/>
            <a:r>
              <a:rPr lang="en-US" altLang="en-US"/>
              <a:t>Vast and growing industry</a:t>
            </a:r>
            <a:endParaRPr lang="en-US" altLang="en-US" sz="800"/>
          </a:p>
          <a:p>
            <a:r>
              <a:rPr lang="en-US" altLang="en-US" b="1">
                <a:solidFill>
                  <a:srgbClr val="3366FF"/>
                </a:solidFill>
              </a:rPr>
              <a:t>Emulation</a:t>
            </a:r>
            <a:r>
              <a:rPr lang="en-US" altLang="en-US"/>
              <a:t> used when source CPU type different from target type (i.e. PowerPC to Intel x86)</a:t>
            </a:r>
          </a:p>
          <a:p>
            <a:pPr lvl="1"/>
            <a:r>
              <a:rPr lang="en-US" altLang="en-US"/>
              <a:t>Generally slowest method</a:t>
            </a:r>
          </a:p>
          <a:p>
            <a:pPr lvl="1"/>
            <a:r>
              <a:rPr lang="en-US" altLang="en-US"/>
              <a:t>When computer language not compiled to native code – </a:t>
            </a:r>
            <a:r>
              <a:rPr lang="en-US" altLang="en-US" b="1">
                <a:solidFill>
                  <a:srgbClr val="3366FF"/>
                </a:solidFill>
              </a:rPr>
              <a:t>Interpretation</a:t>
            </a:r>
          </a:p>
          <a:p>
            <a:r>
              <a:rPr lang="en-US" altLang="en-US" b="1">
                <a:solidFill>
                  <a:srgbClr val="3366FF"/>
                </a:solidFill>
              </a:rPr>
              <a:t>Virtualization</a:t>
            </a:r>
            <a:r>
              <a:rPr lang="en-US" altLang="en-US"/>
              <a:t> – OS natively compiled for CPU, running </a:t>
            </a:r>
            <a:r>
              <a:rPr lang="en-US" altLang="en-US" b="1">
                <a:solidFill>
                  <a:srgbClr val="3366FF"/>
                </a:solidFill>
              </a:rPr>
              <a:t>guest</a:t>
            </a:r>
            <a:r>
              <a:rPr lang="en-US" altLang="en-US"/>
              <a:t> OSes  also natively compiled </a:t>
            </a:r>
          </a:p>
          <a:p>
            <a:pPr lvl="1"/>
            <a:r>
              <a:rPr lang="en-US" altLang="en-US"/>
              <a:t>Consider VMware running WinXP guests, each running applications, all on native WinXP </a:t>
            </a:r>
            <a:r>
              <a:rPr lang="en-US" altLang="en-US" b="1">
                <a:solidFill>
                  <a:srgbClr val="3366FF"/>
                </a:solidFill>
              </a:rPr>
              <a:t>host</a:t>
            </a:r>
            <a:r>
              <a:rPr lang="en-US" altLang="en-US"/>
              <a:t> OS</a:t>
            </a:r>
          </a:p>
          <a:p>
            <a:pPr lvl="1"/>
            <a:r>
              <a:rPr lang="en-US" altLang="en-US" b="1">
                <a:solidFill>
                  <a:srgbClr val="3366FF"/>
                </a:solidFill>
              </a:rPr>
              <a:t>VMM</a:t>
            </a:r>
            <a:r>
              <a:rPr lang="en-US" altLang="en-US"/>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a:t>Distributed computiing</a:t>
            </a:r>
          </a:p>
          <a:p>
            <a:pPr lvl="1"/>
            <a:r>
              <a:rPr lang="en-US" altLang="en-US"/>
              <a:t>Collection of separate, possibly heterogeneous, systems networked together</a:t>
            </a:r>
          </a:p>
          <a:p>
            <a:pPr lvl="2"/>
            <a:r>
              <a:rPr lang="en-US" altLang="en-US" b="1">
                <a:solidFill>
                  <a:srgbClr val="3366FF"/>
                </a:solidFill>
              </a:rPr>
              <a:t>Network</a:t>
            </a:r>
            <a:r>
              <a:rPr lang="en-US" altLang="en-US"/>
              <a:t> is a communications path, </a:t>
            </a:r>
            <a:r>
              <a:rPr lang="en-US" altLang="en-US" b="1">
                <a:solidFill>
                  <a:srgbClr val="3366FF"/>
                </a:solidFill>
              </a:rPr>
              <a:t>TCP/IP </a:t>
            </a:r>
            <a:r>
              <a:rPr lang="en-US" altLang="en-US"/>
              <a:t>most common</a:t>
            </a:r>
          </a:p>
          <a:p>
            <a:pPr lvl="3"/>
            <a:r>
              <a:rPr lang="en-US" altLang="en-US" b="1">
                <a:solidFill>
                  <a:srgbClr val="3366FF"/>
                </a:solidFill>
              </a:rPr>
              <a:t>Local Area Network </a:t>
            </a:r>
            <a:r>
              <a:rPr lang="en-US" altLang="en-US"/>
              <a:t>(</a:t>
            </a:r>
            <a:r>
              <a:rPr lang="en-US" altLang="en-US" b="1">
                <a:solidFill>
                  <a:srgbClr val="3366FF"/>
                </a:solidFill>
              </a:rPr>
              <a:t>LAN</a:t>
            </a:r>
            <a:r>
              <a:rPr lang="en-US" altLang="en-US"/>
              <a:t>)</a:t>
            </a:r>
          </a:p>
          <a:p>
            <a:pPr lvl="3"/>
            <a:r>
              <a:rPr lang="en-US" altLang="en-US" b="1">
                <a:solidFill>
                  <a:srgbClr val="3366FF"/>
                </a:solidFill>
              </a:rPr>
              <a:t>Wide Area Network </a:t>
            </a:r>
            <a:r>
              <a:rPr lang="en-US" altLang="en-US"/>
              <a:t>(</a:t>
            </a:r>
            <a:r>
              <a:rPr lang="en-US" altLang="en-US" b="1">
                <a:solidFill>
                  <a:srgbClr val="3366FF"/>
                </a:solidFill>
              </a:rPr>
              <a:t>WAN</a:t>
            </a:r>
            <a:r>
              <a:rPr lang="en-US" altLang="en-US"/>
              <a:t>)</a:t>
            </a:r>
          </a:p>
          <a:p>
            <a:pPr lvl="3"/>
            <a:r>
              <a:rPr lang="en-US" altLang="en-US" b="1">
                <a:solidFill>
                  <a:srgbClr val="3366FF"/>
                </a:solidFill>
              </a:rPr>
              <a:t>Metropolitan Area Network </a:t>
            </a:r>
            <a:r>
              <a:rPr lang="en-US" altLang="en-US"/>
              <a:t>(</a:t>
            </a:r>
            <a:r>
              <a:rPr lang="en-US" altLang="en-US" b="1">
                <a:solidFill>
                  <a:srgbClr val="3366FF"/>
                </a:solidFill>
              </a:rPr>
              <a:t>MAN</a:t>
            </a:r>
            <a:r>
              <a:rPr lang="en-US" altLang="en-US"/>
              <a:t>)</a:t>
            </a:r>
            <a:endParaRPr lang="en-US" altLang="en-US" b="1">
              <a:solidFill>
                <a:srgbClr val="3366FF"/>
              </a:solidFill>
            </a:endParaRPr>
          </a:p>
          <a:p>
            <a:pPr lvl="3"/>
            <a:r>
              <a:rPr lang="en-US" altLang="en-US" b="1">
                <a:solidFill>
                  <a:srgbClr val="3366FF"/>
                </a:solidFill>
              </a:rPr>
              <a:t>Personal Area Network </a:t>
            </a:r>
            <a:r>
              <a:rPr lang="en-US" altLang="en-US"/>
              <a:t>(</a:t>
            </a:r>
            <a:r>
              <a:rPr lang="en-US" altLang="en-US" b="1">
                <a:solidFill>
                  <a:srgbClr val="3366FF"/>
                </a:solidFill>
              </a:rPr>
              <a:t>PAN</a:t>
            </a:r>
            <a:r>
              <a:rPr lang="en-US" altLang="en-US"/>
              <a:t>)</a:t>
            </a:r>
          </a:p>
          <a:p>
            <a:pPr lvl="1"/>
            <a:r>
              <a:rPr lang="en-US" altLang="en-US" b="1">
                <a:solidFill>
                  <a:srgbClr val="3366FF"/>
                </a:solidFill>
              </a:rPr>
              <a:t>Network Operating System </a:t>
            </a:r>
            <a:r>
              <a:rPr lang="en-US" altLang="en-US"/>
              <a:t>provides features between systems across network</a:t>
            </a:r>
          </a:p>
          <a:p>
            <a:pPr lvl="2"/>
            <a:r>
              <a:rPr lang="en-US" altLang="en-US"/>
              <a:t>Communication scheme allows systems to exchange messages</a:t>
            </a:r>
          </a:p>
          <a:p>
            <a:pPr lvl="2"/>
            <a:r>
              <a:rPr lang="en-US" altLang="en-US"/>
              <a:t>Illusion of a single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dirty="0"/>
              <a:t>A program that acts as an intermediary between a user of a computer and the computer hardware</a:t>
            </a:r>
          </a:p>
          <a:p>
            <a:r>
              <a:rPr lang="en-US" altLang="en-US" dirty="0"/>
              <a:t>Operating system goals:</a:t>
            </a:r>
          </a:p>
          <a:p>
            <a:pPr lvl="1"/>
            <a:r>
              <a:rPr lang="en-US" altLang="en-US" dirty="0"/>
              <a:t>Use the computer hardware in an efficient manner</a:t>
            </a:r>
          </a:p>
          <a:p>
            <a:pPr lvl="1"/>
            <a:r>
              <a:rPr lang="en-US" altLang="en-US" dirty="0"/>
              <a:t>Execute user programs and make solving user problems easier</a:t>
            </a:r>
          </a:p>
          <a:p>
            <a:pPr lvl="1"/>
            <a:r>
              <a:rPr lang="en-US" altLang="en-US" dirty="0"/>
              <a:t>Make the computer system convenient to use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B63812E-F46D-40C5-9D7A-ABBD8B951B64}"/>
                  </a:ext>
                </a:extLst>
              </p14:cNvPr>
              <p14:cNvContentPartPr/>
              <p14:nvPr/>
            </p14:nvContentPartPr>
            <p14:xfrm>
              <a:off x="4103480" y="1614518"/>
              <a:ext cx="2349720" cy="38880"/>
            </p14:xfrm>
          </p:contentPart>
        </mc:Choice>
        <mc:Fallback xmlns="">
          <p:pic>
            <p:nvPicPr>
              <p:cNvPr id="2" name="Ink 1">
                <a:extLst>
                  <a:ext uri="{FF2B5EF4-FFF2-40B4-BE49-F238E27FC236}">
                    <a16:creationId xmlns:a16="http://schemas.microsoft.com/office/drawing/2014/main" id="{6B63812E-F46D-40C5-9D7A-ABBD8B951B64}"/>
                  </a:ext>
                </a:extLst>
              </p:cNvPr>
              <p:cNvPicPr/>
              <p:nvPr/>
            </p:nvPicPr>
            <p:blipFill>
              <a:blip r:embed="rId4"/>
              <a:stretch>
                <a:fillRect/>
              </a:stretch>
            </p:blipFill>
            <p:spPr>
              <a:xfrm>
                <a:off x="4099160" y="1610198"/>
                <a:ext cx="23583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5DB865E-F654-4368-8C28-33A77FA6B1A6}"/>
                  </a:ext>
                </a:extLst>
              </p14:cNvPr>
              <p14:cNvContentPartPr/>
              <p14:nvPr/>
            </p14:nvContentPartPr>
            <p14:xfrm>
              <a:off x="1496000" y="1872638"/>
              <a:ext cx="3656520" cy="84600"/>
            </p14:xfrm>
          </p:contentPart>
        </mc:Choice>
        <mc:Fallback xmlns="">
          <p:pic>
            <p:nvPicPr>
              <p:cNvPr id="3" name="Ink 2">
                <a:extLst>
                  <a:ext uri="{FF2B5EF4-FFF2-40B4-BE49-F238E27FC236}">
                    <a16:creationId xmlns:a16="http://schemas.microsoft.com/office/drawing/2014/main" id="{95DB865E-F654-4368-8C28-33A77FA6B1A6}"/>
                  </a:ext>
                </a:extLst>
              </p:cNvPr>
              <p:cNvPicPr/>
              <p:nvPr/>
            </p:nvPicPr>
            <p:blipFill>
              <a:blip r:embed="rId6"/>
              <a:stretch>
                <a:fillRect/>
              </a:stretch>
            </p:blipFill>
            <p:spPr>
              <a:xfrm>
                <a:off x="1491680" y="1868318"/>
                <a:ext cx="36651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B74CCA2-9D04-4187-81CD-FE01F1D22852}"/>
                  </a:ext>
                </a:extLst>
              </p14:cNvPr>
              <p14:cNvContentPartPr/>
              <p14:nvPr/>
            </p14:nvContentPartPr>
            <p14:xfrm>
              <a:off x="7067360" y="995678"/>
              <a:ext cx="703080" cy="1009080"/>
            </p14:xfrm>
          </p:contentPart>
        </mc:Choice>
        <mc:Fallback xmlns="">
          <p:pic>
            <p:nvPicPr>
              <p:cNvPr id="4" name="Ink 3">
                <a:extLst>
                  <a:ext uri="{FF2B5EF4-FFF2-40B4-BE49-F238E27FC236}">
                    <a16:creationId xmlns:a16="http://schemas.microsoft.com/office/drawing/2014/main" id="{0B74CCA2-9D04-4187-81CD-FE01F1D22852}"/>
                  </a:ext>
                </a:extLst>
              </p:cNvPr>
              <p:cNvPicPr/>
              <p:nvPr/>
            </p:nvPicPr>
            <p:blipFill>
              <a:blip r:embed="rId8"/>
              <a:stretch>
                <a:fillRect/>
              </a:stretch>
            </p:blipFill>
            <p:spPr>
              <a:xfrm>
                <a:off x="7063040" y="991358"/>
                <a:ext cx="711720" cy="101772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346369" cy="1030738"/>
          </a:xfrm>
        </p:spPr>
        <p:txBody>
          <a:bodyPr/>
          <a:lstStyle/>
          <a:p>
            <a:pPr marL="457200" lvl="1" indent="0">
              <a:buNone/>
            </a:pPr>
            <a:r>
              <a:rPr lang="en-US" altLang="en-US" sz="3200" dirty="0"/>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a:t>Most systems use a single general-purpose processor</a:t>
            </a:r>
          </a:p>
          <a:p>
            <a:pPr lvl="1"/>
            <a:r>
              <a:rPr lang="en-US" altLang="en-US"/>
              <a:t>Most systems have special-purpose processors as well</a:t>
            </a:r>
            <a:endParaRPr lang="en-US" altLang="en-US" sz="800"/>
          </a:p>
          <a:p>
            <a:r>
              <a:rPr lang="en-US" altLang="en-US" b="1">
                <a:solidFill>
                  <a:srgbClr val="3366FF"/>
                </a:solidFill>
              </a:rPr>
              <a:t>Multiprocessors</a:t>
            </a:r>
            <a:r>
              <a:rPr lang="en-US" altLang="en-US">
                <a:solidFill>
                  <a:srgbClr val="3366FF"/>
                </a:solidFill>
              </a:rPr>
              <a:t> </a:t>
            </a:r>
            <a:r>
              <a:rPr lang="en-US" altLang="en-US"/>
              <a:t>systems growing in use and importance</a:t>
            </a:r>
          </a:p>
          <a:p>
            <a:pPr lvl="1"/>
            <a:r>
              <a:rPr lang="en-US" altLang="en-US"/>
              <a:t>Also known as </a:t>
            </a:r>
            <a:r>
              <a:rPr lang="en-US" altLang="en-US" b="1">
                <a:solidFill>
                  <a:srgbClr val="3366FF"/>
                </a:solidFill>
              </a:rPr>
              <a:t>parallel systems</a:t>
            </a:r>
            <a:r>
              <a:rPr lang="en-US" altLang="en-US"/>
              <a:t>, </a:t>
            </a:r>
            <a:r>
              <a:rPr lang="en-US" altLang="en-US" b="1">
                <a:solidFill>
                  <a:srgbClr val="3366FF"/>
                </a:solidFill>
              </a:rPr>
              <a:t>tightly-coupled systems</a:t>
            </a:r>
          </a:p>
          <a:p>
            <a:pPr lvl="1"/>
            <a:r>
              <a:rPr lang="en-US" altLang="en-US"/>
              <a:t>Advantages include:</a:t>
            </a:r>
          </a:p>
          <a:p>
            <a:pPr marL="1200150" lvl="2" indent="-342900">
              <a:buFont typeface="Arial" panose="020B0604020202020204" pitchFamily="34" charset="0"/>
              <a:buAutoNum type="arabicPeriod"/>
            </a:pPr>
            <a:r>
              <a:rPr lang="en-US" altLang="en-US" b="1">
                <a:solidFill>
                  <a:srgbClr val="3366FF"/>
                </a:solidFill>
              </a:rPr>
              <a:t>Increased throughput</a:t>
            </a:r>
          </a:p>
          <a:p>
            <a:pPr marL="1200150" lvl="2" indent="-342900">
              <a:buFont typeface="Arial" panose="020B0604020202020204" pitchFamily="34" charset="0"/>
              <a:buAutoNum type="arabicPeriod"/>
            </a:pPr>
            <a:r>
              <a:rPr lang="en-US" altLang="en-US" b="1">
                <a:solidFill>
                  <a:srgbClr val="3366FF"/>
                </a:solidFill>
              </a:rPr>
              <a:t>Economy of scale</a:t>
            </a:r>
          </a:p>
          <a:p>
            <a:pPr marL="1200150" lvl="2" indent="-342900">
              <a:buFont typeface="Arial" panose="020B0604020202020204" pitchFamily="34" charset="0"/>
              <a:buAutoNum type="arabicPeriod"/>
            </a:pPr>
            <a:r>
              <a:rPr lang="en-US" altLang="en-US" b="1">
                <a:solidFill>
                  <a:srgbClr val="3366FF"/>
                </a:solidFill>
              </a:rPr>
              <a:t>Increased reliability </a:t>
            </a:r>
            <a:r>
              <a:rPr lang="en-US" altLang="en-US"/>
              <a:t>– graceful degradation or fault tolerance</a:t>
            </a:r>
          </a:p>
          <a:p>
            <a:pPr lvl="1"/>
            <a:r>
              <a:rPr lang="en-US" altLang="en-US"/>
              <a:t>Two types:</a:t>
            </a:r>
          </a:p>
          <a:p>
            <a:pPr marL="1200150" lvl="2" indent="-342900">
              <a:buFont typeface="Arial" panose="020B0604020202020204" pitchFamily="34" charset="0"/>
              <a:buAutoNum type="arabicPeriod"/>
            </a:pPr>
            <a:r>
              <a:rPr lang="en-US" altLang="en-US" b="1">
                <a:solidFill>
                  <a:srgbClr val="3366FF"/>
                </a:solidFill>
              </a:rPr>
              <a:t>Asymmetric Multiprocessing </a:t>
            </a:r>
            <a:r>
              <a:rPr lang="en-US" altLang="en-US"/>
              <a:t>– each processor is assigned a specie task.</a:t>
            </a:r>
          </a:p>
          <a:p>
            <a:pPr marL="1200150" lvl="2" indent="-342900">
              <a:buFont typeface="Arial" panose="020B0604020202020204" pitchFamily="34" charset="0"/>
              <a:buAutoNum type="arabicPeriod"/>
            </a:pPr>
            <a:r>
              <a:rPr lang="en-US" altLang="en-US" b="1">
                <a:solidFill>
                  <a:srgbClr val="3366FF"/>
                </a:solidFill>
              </a:rPr>
              <a:t>Symmetric Multiprocessing </a:t>
            </a:r>
            <a:r>
              <a:rPr lang="en-US" altLang="en-US"/>
              <a:t>– each processor performs all tasks</a:t>
            </a:r>
          </a:p>
          <a:p>
            <a:pPr marL="1200150" lvl="2" indent="-342900">
              <a:buFont typeface="Webdings" panose="05030102010509060703" pitchFamily="18" charset="2"/>
              <a:buNone/>
            </a:pPr>
            <a:endParaRPr lang="en-US" altLang="en-US">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5"/>
            <a:ext cx="7108825" cy="2682875"/>
          </a:xfrm>
        </p:spPr>
        <p:txBody>
          <a:bodyPr/>
          <a:lstStyle/>
          <a:p>
            <a:r>
              <a:rPr lang="en-US" altLang="en-US" sz="1800" dirty="0"/>
              <a:t>Multi-chip and </a:t>
            </a:r>
            <a:r>
              <a:rPr lang="en-US" altLang="en-US" sz="1800" b="1" dirty="0">
                <a:solidFill>
                  <a:srgbClr val="3366FF"/>
                </a:solidFill>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a:t>Like multiprocessor systems, but multiple systems working together</a:t>
            </a:r>
          </a:p>
          <a:p>
            <a:pPr lvl="1"/>
            <a:r>
              <a:rPr lang="en-US" altLang="en-US"/>
              <a:t>Usually sharing storage via a </a:t>
            </a:r>
            <a:r>
              <a:rPr lang="en-US" altLang="en-US" b="1">
                <a:solidFill>
                  <a:srgbClr val="3366FF"/>
                </a:solidFill>
              </a:rPr>
              <a:t>storage-area network (SAN)</a:t>
            </a:r>
          </a:p>
          <a:p>
            <a:pPr lvl="1"/>
            <a:r>
              <a:rPr lang="en-US" altLang="en-US"/>
              <a:t>Provides a </a:t>
            </a:r>
            <a:r>
              <a:rPr lang="en-US" altLang="en-US" b="1">
                <a:solidFill>
                  <a:srgbClr val="3366FF"/>
                </a:solidFill>
              </a:rPr>
              <a:t>high-availability</a:t>
            </a:r>
            <a:r>
              <a:rPr lang="en-US" altLang="en-US" b="1"/>
              <a:t> </a:t>
            </a:r>
            <a:r>
              <a:rPr lang="en-US" altLang="en-US"/>
              <a:t>service which survives failures</a:t>
            </a:r>
          </a:p>
          <a:p>
            <a:pPr lvl="2"/>
            <a:r>
              <a:rPr lang="en-US" altLang="en-US" b="1">
                <a:solidFill>
                  <a:srgbClr val="3366FF"/>
                </a:solidFill>
              </a:rPr>
              <a:t>Asymmetric clustering</a:t>
            </a:r>
            <a:r>
              <a:rPr lang="en-US" altLang="en-US">
                <a:solidFill>
                  <a:srgbClr val="3366FF"/>
                </a:solidFill>
              </a:rPr>
              <a:t> </a:t>
            </a:r>
            <a:r>
              <a:rPr lang="en-US" altLang="en-US"/>
              <a:t>has one machine in hot-standby mode</a:t>
            </a:r>
          </a:p>
          <a:p>
            <a:pPr lvl="2"/>
            <a:r>
              <a:rPr lang="en-US" altLang="en-US" b="1">
                <a:solidFill>
                  <a:srgbClr val="3366FF"/>
                </a:solidFill>
              </a:rPr>
              <a:t>Symmetric clustering</a:t>
            </a:r>
            <a:r>
              <a:rPr lang="en-US" altLang="en-US">
                <a:solidFill>
                  <a:srgbClr val="3366FF"/>
                </a:solidFill>
              </a:rPr>
              <a:t> </a:t>
            </a:r>
            <a:r>
              <a:rPr lang="en-US" altLang="en-US"/>
              <a:t>has multiple nodes running applications, monitoring each other</a:t>
            </a:r>
          </a:p>
          <a:p>
            <a:pPr lvl="1"/>
            <a:r>
              <a:rPr lang="en-US" altLang="en-US"/>
              <a:t>Some clusters are for </a:t>
            </a:r>
            <a:r>
              <a:rPr lang="en-US" altLang="en-US" b="1">
                <a:solidFill>
                  <a:srgbClr val="3366FF"/>
                </a:solidFill>
              </a:rPr>
              <a:t>high-performance computing (HPC)</a:t>
            </a:r>
          </a:p>
          <a:p>
            <a:pPr lvl="2"/>
            <a:r>
              <a:rPr lang="en-US" altLang="en-US"/>
              <a:t>Applications must be written to use </a:t>
            </a:r>
            <a:r>
              <a:rPr lang="en-US" altLang="en-US" b="1">
                <a:solidFill>
                  <a:srgbClr val="3366FF"/>
                </a:solidFill>
              </a:rPr>
              <a:t>parallelization</a:t>
            </a:r>
          </a:p>
          <a:p>
            <a:pPr lvl="1"/>
            <a:r>
              <a:rPr lang="en-US" altLang="en-US"/>
              <a:t>Some have</a:t>
            </a:r>
            <a:r>
              <a:rPr lang="en-US" altLang="en-US" b="1">
                <a:solidFill>
                  <a:srgbClr val="3366FF"/>
                </a:solidFill>
              </a:rPr>
              <a:t> distributed lock manager </a:t>
            </a:r>
            <a:r>
              <a:rPr lang="en-US" altLang="en-US"/>
              <a:t>(</a:t>
            </a:r>
            <a:r>
              <a:rPr lang="en-US" altLang="en-US" b="1">
                <a:solidFill>
                  <a:srgbClr val="3366FF"/>
                </a:solidFill>
              </a:rPr>
              <a:t>DLM</a:t>
            </a:r>
            <a:r>
              <a:rPr lang="en-US" altLang="en-US"/>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705600" cy="1030738"/>
          </a:xfrm>
        </p:spPr>
        <p:txBody>
          <a:bodyPr/>
          <a:lstStyle/>
          <a:p>
            <a:pPr marL="457200" lvl="1" indent="0">
              <a:buNone/>
            </a:pPr>
            <a:r>
              <a:rPr lang="en-US" altLang="en-US" sz="3200" dirty="0"/>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799C7A1-8317-4196-9C11-B77A54B7209D}"/>
                  </a:ext>
                </a:extLst>
              </p14:cNvPr>
              <p14:cNvContentPartPr/>
              <p14:nvPr/>
            </p14:nvContentPartPr>
            <p14:xfrm>
              <a:off x="1110080" y="3118598"/>
              <a:ext cx="312840" cy="1384920"/>
            </p14:xfrm>
          </p:contentPart>
        </mc:Choice>
        <mc:Fallback xmlns="">
          <p:pic>
            <p:nvPicPr>
              <p:cNvPr id="2" name="Ink 1">
                <a:extLst>
                  <a:ext uri="{FF2B5EF4-FFF2-40B4-BE49-F238E27FC236}">
                    <a16:creationId xmlns:a16="http://schemas.microsoft.com/office/drawing/2014/main" id="{1799C7A1-8317-4196-9C11-B77A54B7209D}"/>
                  </a:ext>
                </a:extLst>
              </p:cNvPr>
              <p:cNvPicPr/>
              <p:nvPr/>
            </p:nvPicPr>
            <p:blipFill>
              <a:blip r:embed="rId4"/>
              <a:stretch>
                <a:fillRect/>
              </a:stretch>
            </p:blipFill>
            <p:spPr>
              <a:xfrm>
                <a:off x="1105760" y="3114278"/>
                <a:ext cx="321480" cy="1393560"/>
              </a:xfrm>
              <a:prstGeom prst="rect">
                <a:avLst/>
              </a:prstGeom>
            </p:spPr>
          </p:pic>
        </mc:Fallback>
      </mc:AlternateContent>
      <p:grpSp>
        <p:nvGrpSpPr>
          <p:cNvPr id="6" name="Group 5">
            <a:extLst>
              <a:ext uri="{FF2B5EF4-FFF2-40B4-BE49-F238E27FC236}">
                <a16:creationId xmlns:a16="http://schemas.microsoft.com/office/drawing/2014/main" id="{CE4EA072-00AE-4CA3-BEF8-E0F005756E32}"/>
              </a:ext>
            </a:extLst>
          </p:cNvPr>
          <p:cNvGrpSpPr/>
          <p:nvPr/>
        </p:nvGrpSpPr>
        <p:grpSpPr>
          <a:xfrm>
            <a:off x="2614880" y="4404878"/>
            <a:ext cx="1521360" cy="552240"/>
            <a:chOff x="2614880" y="4404878"/>
            <a:chExt cx="1521360" cy="55224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11C6CE0-F802-4275-9752-A2CD0B6AECFA}"/>
                    </a:ext>
                  </a:extLst>
                </p14:cNvPr>
                <p14:cNvContentPartPr/>
                <p14:nvPr/>
              </p14:nvContentPartPr>
              <p14:xfrm>
                <a:off x="2614880" y="4556438"/>
                <a:ext cx="447120" cy="400680"/>
              </p14:xfrm>
            </p:contentPart>
          </mc:Choice>
          <mc:Fallback xmlns="">
            <p:pic>
              <p:nvPicPr>
                <p:cNvPr id="3" name="Ink 2">
                  <a:extLst>
                    <a:ext uri="{FF2B5EF4-FFF2-40B4-BE49-F238E27FC236}">
                      <a16:creationId xmlns:a16="http://schemas.microsoft.com/office/drawing/2014/main" id="{411C6CE0-F802-4275-9752-A2CD0B6AECFA}"/>
                    </a:ext>
                  </a:extLst>
                </p:cNvPr>
                <p:cNvPicPr/>
                <p:nvPr/>
              </p:nvPicPr>
              <p:blipFill>
                <a:blip r:embed="rId6"/>
                <a:stretch>
                  <a:fillRect/>
                </a:stretch>
              </p:blipFill>
              <p:spPr>
                <a:xfrm>
                  <a:off x="2610560" y="4552118"/>
                  <a:ext cx="45576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AF7F14F2-4F17-4845-A736-B39BD3B565E0}"/>
                    </a:ext>
                  </a:extLst>
                </p14:cNvPr>
                <p14:cNvContentPartPr/>
                <p14:nvPr/>
              </p14:nvContentPartPr>
              <p14:xfrm>
                <a:off x="3492200" y="4404878"/>
                <a:ext cx="644040" cy="508320"/>
              </p14:xfrm>
            </p:contentPart>
          </mc:Choice>
          <mc:Fallback xmlns="">
            <p:pic>
              <p:nvPicPr>
                <p:cNvPr id="4" name="Ink 3">
                  <a:extLst>
                    <a:ext uri="{FF2B5EF4-FFF2-40B4-BE49-F238E27FC236}">
                      <a16:creationId xmlns:a16="http://schemas.microsoft.com/office/drawing/2014/main" id="{AF7F14F2-4F17-4845-A736-B39BD3B565E0}"/>
                    </a:ext>
                  </a:extLst>
                </p:cNvPr>
                <p:cNvPicPr/>
                <p:nvPr/>
              </p:nvPicPr>
              <p:blipFill>
                <a:blip r:embed="rId8"/>
                <a:stretch>
                  <a:fillRect/>
                </a:stretch>
              </p:blipFill>
              <p:spPr>
                <a:xfrm>
                  <a:off x="3487880" y="4400558"/>
                  <a:ext cx="652680" cy="51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FFD08B18-01B2-4E44-A722-38B7A9101453}"/>
                  </a:ext>
                </a:extLst>
              </p14:cNvPr>
              <p14:cNvContentPartPr/>
              <p14:nvPr/>
            </p14:nvContentPartPr>
            <p14:xfrm>
              <a:off x="4772360" y="4564358"/>
              <a:ext cx="560520" cy="355320"/>
            </p14:xfrm>
          </p:contentPart>
        </mc:Choice>
        <mc:Fallback xmlns="">
          <p:pic>
            <p:nvPicPr>
              <p:cNvPr id="5" name="Ink 4">
                <a:extLst>
                  <a:ext uri="{FF2B5EF4-FFF2-40B4-BE49-F238E27FC236}">
                    <a16:creationId xmlns:a16="http://schemas.microsoft.com/office/drawing/2014/main" id="{FFD08B18-01B2-4E44-A722-38B7A9101453}"/>
                  </a:ext>
                </a:extLst>
              </p:cNvPr>
              <p:cNvPicPr/>
              <p:nvPr/>
            </p:nvPicPr>
            <p:blipFill>
              <a:blip r:embed="rId10"/>
              <a:stretch>
                <a:fillRect/>
              </a:stretch>
            </p:blipFill>
            <p:spPr>
              <a:xfrm>
                <a:off x="4768040" y="4560038"/>
                <a:ext cx="5691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5393E13C-2A1E-40F8-9E45-44C81EECA99B}"/>
                  </a:ext>
                </a:extLst>
              </p14:cNvPr>
              <p14:cNvContentPartPr/>
              <p14:nvPr/>
            </p14:nvContentPartPr>
            <p14:xfrm>
              <a:off x="949160" y="1534598"/>
              <a:ext cx="271440" cy="1010160"/>
            </p14:xfrm>
          </p:contentPart>
        </mc:Choice>
        <mc:Fallback xmlns="">
          <p:pic>
            <p:nvPicPr>
              <p:cNvPr id="7" name="Ink 6">
                <a:extLst>
                  <a:ext uri="{FF2B5EF4-FFF2-40B4-BE49-F238E27FC236}">
                    <a16:creationId xmlns:a16="http://schemas.microsoft.com/office/drawing/2014/main" id="{5393E13C-2A1E-40F8-9E45-44C81EECA99B}"/>
                  </a:ext>
                </a:extLst>
              </p:cNvPr>
              <p:cNvPicPr/>
              <p:nvPr/>
            </p:nvPicPr>
            <p:blipFill>
              <a:blip r:embed="rId12"/>
              <a:stretch>
                <a:fillRect/>
              </a:stretch>
            </p:blipFill>
            <p:spPr>
              <a:xfrm>
                <a:off x="944840" y="1530278"/>
                <a:ext cx="280080" cy="1018800"/>
              </a:xfrm>
              <a:prstGeom prst="rect">
                <a:avLst/>
              </a:prstGeom>
            </p:spPr>
          </p:pic>
        </mc:Fallback>
      </mc:AlternateContent>
      <p:grpSp>
        <p:nvGrpSpPr>
          <p:cNvPr id="14" name="Group 13">
            <a:extLst>
              <a:ext uri="{FF2B5EF4-FFF2-40B4-BE49-F238E27FC236}">
                <a16:creationId xmlns:a16="http://schemas.microsoft.com/office/drawing/2014/main" id="{AE0A49D0-878A-41D2-AE58-A85DF3CD10FE}"/>
              </a:ext>
            </a:extLst>
          </p:cNvPr>
          <p:cNvGrpSpPr/>
          <p:nvPr/>
        </p:nvGrpSpPr>
        <p:grpSpPr>
          <a:xfrm>
            <a:off x="1886600" y="1975958"/>
            <a:ext cx="3475080" cy="397800"/>
            <a:chOff x="1886600" y="1975958"/>
            <a:chExt cx="3475080" cy="397800"/>
          </a:xfrm>
        </p:grpSpPr>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ED56AA11-A14F-4F55-92CF-5DF7D1A225A2}"/>
                    </a:ext>
                  </a:extLst>
                </p14:cNvPr>
                <p14:cNvContentPartPr/>
                <p14:nvPr/>
              </p14:nvContentPartPr>
              <p14:xfrm>
                <a:off x="1886600" y="2317598"/>
                <a:ext cx="477360" cy="53640"/>
              </p14:xfrm>
            </p:contentPart>
          </mc:Choice>
          <mc:Fallback xmlns="">
            <p:pic>
              <p:nvPicPr>
                <p:cNvPr id="8" name="Ink 7">
                  <a:extLst>
                    <a:ext uri="{FF2B5EF4-FFF2-40B4-BE49-F238E27FC236}">
                      <a16:creationId xmlns:a16="http://schemas.microsoft.com/office/drawing/2014/main" id="{ED56AA11-A14F-4F55-92CF-5DF7D1A225A2}"/>
                    </a:ext>
                  </a:extLst>
                </p:cNvPr>
                <p:cNvPicPr/>
                <p:nvPr/>
              </p:nvPicPr>
              <p:blipFill>
                <a:blip r:embed="rId14"/>
                <a:stretch>
                  <a:fillRect/>
                </a:stretch>
              </p:blipFill>
              <p:spPr>
                <a:xfrm>
                  <a:off x="1882280" y="2313278"/>
                  <a:ext cx="486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DDBD4962-A5AC-483F-AB50-787051F957A0}"/>
                    </a:ext>
                  </a:extLst>
                </p14:cNvPr>
                <p14:cNvContentPartPr/>
                <p14:nvPr/>
              </p14:nvContentPartPr>
              <p14:xfrm>
                <a:off x="2598320" y="2351798"/>
                <a:ext cx="538920" cy="21960"/>
              </p14:xfrm>
            </p:contentPart>
          </mc:Choice>
          <mc:Fallback xmlns="">
            <p:pic>
              <p:nvPicPr>
                <p:cNvPr id="9" name="Ink 8">
                  <a:extLst>
                    <a:ext uri="{FF2B5EF4-FFF2-40B4-BE49-F238E27FC236}">
                      <a16:creationId xmlns:a16="http://schemas.microsoft.com/office/drawing/2014/main" id="{DDBD4962-A5AC-483F-AB50-787051F957A0}"/>
                    </a:ext>
                  </a:extLst>
                </p:cNvPr>
                <p:cNvPicPr/>
                <p:nvPr/>
              </p:nvPicPr>
              <p:blipFill>
                <a:blip r:embed="rId16"/>
                <a:stretch>
                  <a:fillRect/>
                </a:stretch>
              </p:blipFill>
              <p:spPr>
                <a:xfrm>
                  <a:off x="2594000" y="2347478"/>
                  <a:ext cx="547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206DD9A8-6C93-49B6-BA02-C1465341CC6F}"/>
                    </a:ext>
                  </a:extLst>
                </p14:cNvPr>
                <p14:cNvContentPartPr/>
                <p14:nvPr/>
              </p14:nvContentPartPr>
              <p14:xfrm>
                <a:off x="3891440" y="2289878"/>
                <a:ext cx="540720" cy="23040"/>
              </p14:xfrm>
            </p:contentPart>
          </mc:Choice>
          <mc:Fallback xmlns="">
            <p:pic>
              <p:nvPicPr>
                <p:cNvPr id="10" name="Ink 9">
                  <a:extLst>
                    <a:ext uri="{FF2B5EF4-FFF2-40B4-BE49-F238E27FC236}">
                      <a16:creationId xmlns:a16="http://schemas.microsoft.com/office/drawing/2014/main" id="{206DD9A8-6C93-49B6-BA02-C1465341CC6F}"/>
                    </a:ext>
                  </a:extLst>
                </p:cNvPr>
                <p:cNvPicPr/>
                <p:nvPr/>
              </p:nvPicPr>
              <p:blipFill>
                <a:blip r:embed="rId18"/>
                <a:stretch>
                  <a:fillRect/>
                </a:stretch>
              </p:blipFill>
              <p:spPr>
                <a:xfrm>
                  <a:off x="3887120" y="2285558"/>
                  <a:ext cx="549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562581A2-E989-4ECE-B9B4-E01AD577CF3D}"/>
                    </a:ext>
                  </a:extLst>
                </p14:cNvPr>
                <p14:cNvContentPartPr/>
                <p14:nvPr/>
              </p14:nvContentPartPr>
              <p14:xfrm>
                <a:off x="3137600" y="1975958"/>
                <a:ext cx="2090520" cy="268560"/>
              </p14:xfrm>
            </p:contentPart>
          </mc:Choice>
          <mc:Fallback xmlns="">
            <p:pic>
              <p:nvPicPr>
                <p:cNvPr id="12" name="Ink 11">
                  <a:extLst>
                    <a:ext uri="{FF2B5EF4-FFF2-40B4-BE49-F238E27FC236}">
                      <a16:creationId xmlns:a16="http://schemas.microsoft.com/office/drawing/2014/main" id="{562581A2-E989-4ECE-B9B4-E01AD577CF3D}"/>
                    </a:ext>
                  </a:extLst>
                </p:cNvPr>
                <p:cNvPicPr/>
                <p:nvPr/>
              </p:nvPicPr>
              <p:blipFill>
                <a:blip r:embed="rId20"/>
                <a:stretch>
                  <a:fillRect/>
                </a:stretch>
              </p:blipFill>
              <p:spPr>
                <a:xfrm>
                  <a:off x="3133280" y="1971638"/>
                  <a:ext cx="2099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3AABEE34-4B1F-4E63-9DEF-D6D574F27EAD}"/>
                    </a:ext>
                  </a:extLst>
                </p14:cNvPr>
                <p14:cNvContentPartPr/>
                <p14:nvPr/>
              </p14:nvContentPartPr>
              <p14:xfrm>
                <a:off x="5164400" y="1997918"/>
                <a:ext cx="197280" cy="356760"/>
              </p14:xfrm>
            </p:contentPart>
          </mc:Choice>
          <mc:Fallback xmlns="">
            <p:pic>
              <p:nvPicPr>
                <p:cNvPr id="13" name="Ink 12">
                  <a:extLst>
                    <a:ext uri="{FF2B5EF4-FFF2-40B4-BE49-F238E27FC236}">
                      <a16:creationId xmlns:a16="http://schemas.microsoft.com/office/drawing/2014/main" id="{3AABEE34-4B1F-4E63-9DEF-D6D574F27EAD}"/>
                    </a:ext>
                  </a:extLst>
                </p:cNvPr>
                <p:cNvPicPr/>
                <p:nvPr/>
              </p:nvPicPr>
              <p:blipFill>
                <a:blip r:embed="rId22"/>
                <a:stretch>
                  <a:fillRect/>
                </a:stretch>
              </p:blipFill>
              <p:spPr>
                <a:xfrm>
                  <a:off x="5160080" y="1993598"/>
                  <a:ext cx="205920" cy="36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42D4342A-7026-421A-8AE7-13FA77914E1D}"/>
                  </a:ext>
                </a:extLst>
              </p14:cNvPr>
              <p14:cNvContentPartPr/>
              <p14:nvPr/>
            </p14:nvContentPartPr>
            <p14:xfrm>
              <a:off x="995240" y="2225438"/>
              <a:ext cx="484200" cy="946800"/>
            </p14:xfrm>
          </p:contentPart>
        </mc:Choice>
        <mc:Fallback xmlns="">
          <p:pic>
            <p:nvPicPr>
              <p:cNvPr id="15" name="Ink 14">
                <a:extLst>
                  <a:ext uri="{FF2B5EF4-FFF2-40B4-BE49-F238E27FC236}">
                    <a16:creationId xmlns:a16="http://schemas.microsoft.com/office/drawing/2014/main" id="{42D4342A-7026-421A-8AE7-13FA77914E1D}"/>
                  </a:ext>
                </a:extLst>
              </p:cNvPr>
              <p:cNvPicPr/>
              <p:nvPr/>
            </p:nvPicPr>
            <p:blipFill>
              <a:blip r:embed="rId24"/>
              <a:stretch>
                <a:fillRect/>
              </a:stretch>
            </p:blipFill>
            <p:spPr>
              <a:xfrm>
                <a:off x="990920" y="2221118"/>
                <a:ext cx="492840" cy="95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69988815-400C-4051-A03C-4BEF9AFB9E70}"/>
                  </a:ext>
                </a:extLst>
              </p14:cNvPr>
              <p14:cNvContentPartPr/>
              <p14:nvPr/>
            </p14:nvContentPartPr>
            <p14:xfrm>
              <a:off x="7559480" y="2386718"/>
              <a:ext cx="437040" cy="938880"/>
            </p14:xfrm>
          </p:contentPart>
        </mc:Choice>
        <mc:Fallback xmlns="">
          <p:pic>
            <p:nvPicPr>
              <p:cNvPr id="16" name="Ink 15">
                <a:extLst>
                  <a:ext uri="{FF2B5EF4-FFF2-40B4-BE49-F238E27FC236}">
                    <a16:creationId xmlns:a16="http://schemas.microsoft.com/office/drawing/2014/main" id="{69988815-400C-4051-A03C-4BEF9AFB9E70}"/>
                  </a:ext>
                </a:extLst>
              </p:cNvPr>
              <p:cNvPicPr/>
              <p:nvPr/>
            </p:nvPicPr>
            <p:blipFill>
              <a:blip r:embed="rId26"/>
              <a:stretch>
                <a:fillRect/>
              </a:stretch>
            </p:blipFill>
            <p:spPr>
              <a:xfrm>
                <a:off x="7555160" y="2382398"/>
                <a:ext cx="445680" cy="947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0F36A71E-E17E-4489-9D17-9FB0B3890D23}"/>
                  </a:ext>
                </a:extLst>
              </p14:cNvPr>
              <p14:cNvContentPartPr/>
              <p14:nvPr/>
            </p14:nvContentPartPr>
            <p14:xfrm>
              <a:off x="2002160" y="2941118"/>
              <a:ext cx="926640" cy="51120"/>
            </p14:xfrm>
          </p:contentPart>
        </mc:Choice>
        <mc:Fallback xmlns="">
          <p:pic>
            <p:nvPicPr>
              <p:cNvPr id="17" name="Ink 16">
                <a:extLst>
                  <a:ext uri="{FF2B5EF4-FFF2-40B4-BE49-F238E27FC236}">
                    <a16:creationId xmlns:a16="http://schemas.microsoft.com/office/drawing/2014/main" id="{0F36A71E-E17E-4489-9D17-9FB0B3890D23}"/>
                  </a:ext>
                </a:extLst>
              </p:cNvPr>
              <p:cNvPicPr/>
              <p:nvPr/>
            </p:nvPicPr>
            <p:blipFill>
              <a:blip r:embed="rId28"/>
              <a:stretch>
                <a:fillRect/>
              </a:stretch>
            </p:blipFill>
            <p:spPr>
              <a:xfrm>
                <a:off x="1997840" y="2936798"/>
                <a:ext cx="935280" cy="5976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3366FF"/>
                </a:solidFill>
              </a:rPr>
              <a:t>Portals</a:t>
            </a:r>
            <a:r>
              <a:rPr lang="en-US" altLang="en-US" dirty="0"/>
              <a:t> provide web access to internal systems</a:t>
            </a:r>
          </a:p>
          <a:p>
            <a:r>
              <a:rPr lang="en-US" altLang="en-US" b="1" dirty="0">
                <a:solidFill>
                  <a:srgbClr val="3366FF"/>
                </a:solidFill>
              </a:rPr>
              <a:t>Network computers </a:t>
            </a:r>
            <a:r>
              <a:rPr lang="en-US" altLang="en-US" dirty="0"/>
              <a:t>(</a:t>
            </a:r>
            <a:r>
              <a:rPr lang="en-US" altLang="en-US" b="1" dirty="0">
                <a:solidFill>
                  <a:srgbClr val="3366FF"/>
                </a:solidFill>
              </a:rPr>
              <a:t>thin clients</a:t>
            </a:r>
            <a:r>
              <a:rPr lang="en-US" altLang="en-US" dirty="0"/>
              <a:t>) are like Web terminals</a:t>
            </a:r>
          </a:p>
          <a:p>
            <a:r>
              <a:rPr lang="en-US" altLang="en-US" dirty="0"/>
              <a:t>Mobile computers interconnect via </a:t>
            </a:r>
            <a:r>
              <a:rPr lang="en-US" altLang="en-US" b="1" dirty="0">
                <a:solidFill>
                  <a:srgbClr val="3366FF"/>
                </a:solidFill>
              </a:rPr>
              <a:t>wireless networks</a:t>
            </a:r>
          </a:p>
          <a:p>
            <a:r>
              <a:rPr lang="en-US" altLang="en-US" dirty="0"/>
              <a:t>Networking becoming ubiquitous – even home systems use </a:t>
            </a:r>
            <a:r>
              <a:rPr lang="en-US" altLang="en-US" b="1" dirty="0">
                <a:solidFill>
                  <a:srgbClr val="3366FF"/>
                </a:solidFill>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3366FF"/>
                </a:solidFill>
              </a:rPr>
              <a:t>Apple iOS </a:t>
            </a:r>
            <a:r>
              <a:rPr lang="en-US" altLang="en-US" dirty="0"/>
              <a:t>and </a:t>
            </a:r>
            <a:r>
              <a:rPr lang="en-US" altLang="en-US" b="1" dirty="0">
                <a:solidFill>
                  <a:srgbClr val="3366FF"/>
                </a:solidFill>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a:t>Client-Server Computing</a:t>
            </a:r>
          </a:p>
          <a:p>
            <a:pPr lvl="1">
              <a:lnSpc>
                <a:spcPct val="90000"/>
              </a:lnSpc>
              <a:buSzPct val="80000"/>
            </a:pPr>
            <a:r>
              <a:rPr lang="en-US" altLang="en-US"/>
              <a:t>Dumb terminals supplanted by smart PCs</a:t>
            </a:r>
          </a:p>
          <a:p>
            <a:pPr lvl="1">
              <a:lnSpc>
                <a:spcPct val="90000"/>
              </a:lnSpc>
              <a:buSzPct val="80000"/>
            </a:pPr>
            <a:r>
              <a:rPr lang="en-US" altLang="en-US"/>
              <a:t>Many systems now </a:t>
            </a:r>
            <a:r>
              <a:rPr lang="en-US" altLang="en-US" b="1">
                <a:solidFill>
                  <a:srgbClr val="3366FF"/>
                </a:solidFill>
              </a:rPr>
              <a:t>servers</a:t>
            </a:r>
            <a:r>
              <a:rPr lang="en-US" altLang="en-US"/>
              <a:t>, responding to requests generated by </a:t>
            </a:r>
            <a:r>
              <a:rPr lang="en-US" altLang="en-US" b="1">
                <a:solidFill>
                  <a:srgbClr val="3366FF"/>
                </a:solidFill>
              </a:rPr>
              <a:t>clients</a:t>
            </a:r>
          </a:p>
          <a:p>
            <a:pPr lvl="2">
              <a:lnSpc>
                <a:spcPct val="90000"/>
              </a:lnSpc>
            </a:pPr>
            <a:r>
              <a:rPr lang="en-US" altLang="en-US" b="1">
                <a:solidFill>
                  <a:srgbClr val="3366FF"/>
                </a:solidFill>
              </a:rPr>
              <a:t>Compute-server system </a:t>
            </a:r>
            <a:r>
              <a:rPr lang="en-US" altLang="en-US"/>
              <a:t>provides an interface to client to request services (i.e., database)</a:t>
            </a:r>
          </a:p>
          <a:p>
            <a:pPr lvl="2">
              <a:lnSpc>
                <a:spcPct val="90000"/>
              </a:lnSpc>
            </a:pPr>
            <a:r>
              <a:rPr lang="en-US" altLang="en-US" b="1">
                <a:solidFill>
                  <a:srgbClr val="3366FF"/>
                </a:solidFill>
              </a:rPr>
              <a:t>File-server system </a:t>
            </a:r>
            <a:r>
              <a:rPr lang="en-US" altLang="en-US"/>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a:t>Another model of distributed system</a:t>
            </a:r>
          </a:p>
          <a:p>
            <a:r>
              <a:rPr lang="en-US" altLang="en-US"/>
              <a:t>P2P does not distinguish clients and servers</a:t>
            </a:r>
          </a:p>
          <a:p>
            <a:pPr lvl="1"/>
            <a:r>
              <a:rPr lang="en-US" altLang="en-US"/>
              <a:t>Instead all nodes are considered peers</a:t>
            </a:r>
          </a:p>
          <a:p>
            <a:pPr lvl="1"/>
            <a:r>
              <a:rPr lang="en-US" altLang="en-US"/>
              <a:t>May each act as client, server or both</a:t>
            </a:r>
          </a:p>
          <a:p>
            <a:pPr lvl="1"/>
            <a:r>
              <a:rPr lang="en-US" altLang="en-US"/>
              <a:t>Node must join P2P network</a:t>
            </a:r>
          </a:p>
          <a:p>
            <a:pPr lvl="2"/>
            <a:r>
              <a:rPr lang="en-US" altLang="en-US"/>
              <a:t>Registers its service with central lookup service on network, or</a:t>
            </a:r>
          </a:p>
          <a:p>
            <a:pPr lvl="2"/>
            <a:r>
              <a:rPr lang="en-US" altLang="en-US"/>
              <a:t>Broadcast request for service and respond to requests for service via </a:t>
            </a:r>
            <a:r>
              <a:rPr lang="en-US" altLang="en-US" b="1" i="1"/>
              <a:t>discovery protocol</a:t>
            </a:r>
          </a:p>
          <a:p>
            <a:pPr lvl="1"/>
            <a:r>
              <a:rPr lang="en-US" altLang="en-US"/>
              <a:t>Examples include</a:t>
            </a:r>
            <a:r>
              <a:rPr lang="en-US" altLang="en-US" i="1"/>
              <a:t> </a:t>
            </a:r>
            <a:r>
              <a:rPr lang="en-US" altLang="en-US"/>
              <a:t>Napster</a:t>
            </a:r>
            <a:r>
              <a:rPr lang="en-US" altLang="en-US" i="1"/>
              <a:t> </a:t>
            </a:r>
            <a:r>
              <a:rPr lang="en-US" altLang="en-US"/>
              <a:t>and</a:t>
            </a:r>
            <a:r>
              <a:rPr lang="en-US" altLang="en-US" i="1"/>
              <a:t> </a:t>
            </a:r>
            <a:r>
              <a:rPr lang="en-US" altLang="en-US"/>
              <a:t>Gnutella</a:t>
            </a:r>
            <a:r>
              <a:rPr lang="en-US" altLang="en-US" i="1"/>
              <a:t>, </a:t>
            </a:r>
            <a:r>
              <a:rPr lang="en-US" altLang="en-US" b="1">
                <a:solidFill>
                  <a:srgbClr val="3366FF"/>
                </a:solidFill>
              </a:rPr>
              <a:t>Voice over IP </a:t>
            </a:r>
            <a:r>
              <a:rPr lang="en-US" altLang="en-US"/>
              <a:t>(</a:t>
            </a:r>
            <a:r>
              <a:rPr lang="en-US" altLang="en-US" b="1">
                <a:solidFill>
                  <a:srgbClr val="3366FF"/>
                </a:solidFill>
              </a:rPr>
              <a:t>VoIP</a:t>
            </a:r>
            <a:r>
              <a:rPr lang="en-US" altLang="en-US"/>
              <a:t>)</a:t>
            </a:r>
            <a:r>
              <a:rPr lang="en-US" altLang="en-US" i="1"/>
              <a:t> </a:t>
            </a:r>
            <a:r>
              <a:rPr lang="en-US" altLang="en-US"/>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dirty="0">
                <a:solidFill>
                  <a:srgbClr val="3366FF"/>
                </a:solidFill>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dirty="0">
                <a:solidFill>
                  <a:srgbClr val="3366FF"/>
                </a:solidFill>
              </a:rPr>
              <a:t>Public cloud </a:t>
            </a:r>
            <a:r>
              <a:rPr lang="en-US" altLang="en-US" dirty="0"/>
              <a:t>– available via Internet to anyone willing to pay</a:t>
            </a:r>
          </a:p>
          <a:p>
            <a:pPr lvl="1"/>
            <a:r>
              <a:rPr lang="en-US" altLang="en-US" b="1" dirty="0">
                <a:solidFill>
                  <a:srgbClr val="3366FF"/>
                </a:solidFill>
              </a:rPr>
              <a:t>Private cloud </a:t>
            </a:r>
            <a:r>
              <a:rPr lang="en-US" altLang="en-US" dirty="0"/>
              <a:t>– run by a company for the company’s own use</a:t>
            </a:r>
          </a:p>
          <a:p>
            <a:pPr lvl="1"/>
            <a:r>
              <a:rPr lang="en-US" altLang="en-US" b="1" dirty="0">
                <a:solidFill>
                  <a:srgbClr val="3366FF"/>
                </a:solidFill>
              </a:rPr>
              <a:t>Hybrid cloud </a:t>
            </a:r>
            <a:r>
              <a:rPr lang="en-US" altLang="en-US" dirty="0"/>
              <a:t>– includes both public and private cloud components</a:t>
            </a:r>
          </a:p>
          <a:p>
            <a:pPr lvl="1"/>
            <a:r>
              <a:rPr lang="en-US" altLang="en-US" dirty="0"/>
              <a:t>Software as a Service (</a:t>
            </a:r>
            <a:r>
              <a:rPr lang="en-US" altLang="en-US" b="1" dirty="0">
                <a:solidFill>
                  <a:srgbClr val="3366FF"/>
                </a:solidFill>
              </a:rPr>
              <a:t>SaaS</a:t>
            </a:r>
            <a:r>
              <a:rPr lang="en-US" altLang="en-US" dirty="0"/>
              <a:t>) – one or more applications available via the Internet (i.e., word processor)</a:t>
            </a:r>
          </a:p>
          <a:p>
            <a:pPr lvl="1"/>
            <a:r>
              <a:rPr lang="en-US" altLang="en-US" dirty="0"/>
              <a:t>Platform as a Service (</a:t>
            </a:r>
            <a:r>
              <a:rPr lang="en-US" altLang="en-US" b="1" dirty="0">
                <a:solidFill>
                  <a:srgbClr val="3366FF"/>
                </a:solidFill>
              </a:rPr>
              <a:t>PaaS</a:t>
            </a:r>
            <a:r>
              <a:rPr lang="en-US" altLang="en-US" dirty="0"/>
              <a:t>) – software stack ready for application use via the Internet (i.e., a database server)</a:t>
            </a:r>
          </a:p>
          <a:p>
            <a:pPr lvl="1"/>
            <a:r>
              <a:rPr lang="en-US" altLang="en-US" dirty="0"/>
              <a:t>Infrastructure as a Service (</a:t>
            </a:r>
            <a:r>
              <a:rPr lang="en-US" altLang="en-US" b="1" dirty="0">
                <a:solidFill>
                  <a:srgbClr val="3366FF"/>
                </a:solidFill>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a:t>Real-time embedded systems most prevalent form of computers</a:t>
            </a:r>
          </a:p>
          <a:p>
            <a:pPr lvl="1"/>
            <a:r>
              <a:rPr lang="en-US" altLang="en-US"/>
              <a:t>Vary considerable, special purpose, limited purpose OS,  </a:t>
            </a:r>
            <a:r>
              <a:rPr lang="en-US" altLang="en-US" b="1">
                <a:solidFill>
                  <a:srgbClr val="3366FF"/>
                </a:solidFill>
              </a:rPr>
              <a:t>real-time OS</a:t>
            </a:r>
          </a:p>
          <a:p>
            <a:pPr lvl="1"/>
            <a:r>
              <a:rPr lang="en-US" altLang="en-US"/>
              <a:t>Use expanding</a:t>
            </a:r>
          </a:p>
          <a:p>
            <a:r>
              <a:rPr lang="en-US" altLang="en-US"/>
              <a:t>Many other special computing environments as well</a:t>
            </a:r>
          </a:p>
          <a:p>
            <a:pPr lvl="1"/>
            <a:r>
              <a:rPr lang="en-US" altLang="en-US"/>
              <a:t>Some have OSes, some perform tasks without an OS</a:t>
            </a:r>
          </a:p>
          <a:p>
            <a:r>
              <a:rPr lang="en-US" altLang="en-US"/>
              <a:t>Real-time OS has well-defined fixed time constraints</a:t>
            </a:r>
          </a:p>
          <a:p>
            <a:pPr lvl="1"/>
            <a:r>
              <a:rPr lang="en-US" altLang="en-US"/>
              <a:t>Processing </a:t>
            </a:r>
            <a:r>
              <a:rPr lang="en-US" altLang="en-US" b="1" i="1"/>
              <a:t>must</a:t>
            </a:r>
            <a:r>
              <a:rPr lang="en-US" altLang="en-US"/>
              <a:t> be done within constraint</a:t>
            </a:r>
          </a:p>
          <a:p>
            <a:pPr lvl="1"/>
            <a:r>
              <a:rPr lang="en-US" altLang="en-US"/>
              <a:t>Correct operation only if constraints met</a:t>
            </a:r>
          </a:p>
          <a:p>
            <a:pPr lvl="1"/>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233488"/>
            <a:ext cx="7704137" cy="4530725"/>
          </a:xfrm>
        </p:spPr>
        <p:txBody>
          <a:bodyPr/>
          <a:lstStyle/>
          <a:p>
            <a:r>
              <a:rPr lang="en-US" altLang="en-US"/>
              <a:t>Operating systems made available in source-code format rather than just binary </a:t>
            </a:r>
            <a:r>
              <a:rPr lang="en-US" altLang="en-US" b="1">
                <a:solidFill>
                  <a:srgbClr val="3366FF"/>
                </a:solidFill>
              </a:rPr>
              <a:t>closed-source </a:t>
            </a:r>
            <a:r>
              <a:rPr lang="en-US" altLang="en-US"/>
              <a:t>and</a:t>
            </a:r>
            <a:r>
              <a:rPr lang="en-US" altLang="en-US" b="1">
                <a:solidFill>
                  <a:srgbClr val="3366FF"/>
                </a:solidFill>
              </a:rPr>
              <a:t> proprietary</a:t>
            </a:r>
            <a:endParaRPr lang="en-US" altLang="en-US" sz="800" b="1">
              <a:solidFill>
                <a:srgbClr val="3366FF"/>
              </a:solidFill>
            </a:endParaRPr>
          </a:p>
          <a:p>
            <a:r>
              <a:rPr lang="en-US" altLang="en-US"/>
              <a:t>Counter to the </a:t>
            </a:r>
            <a:r>
              <a:rPr lang="en-US" altLang="en-US" b="1">
                <a:solidFill>
                  <a:srgbClr val="3366FF"/>
                </a:solidFill>
              </a:rPr>
              <a:t>copy protection</a:t>
            </a:r>
            <a:r>
              <a:rPr lang="en-US" altLang="en-US">
                <a:solidFill>
                  <a:srgbClr val="3366FF"/>
                </a:solidFill>
              </a:rPr>
              <a:t> </a:t>
            </a:r>
            <a:r>
              <a:rPr lang="en-US" altLang="en-US">
                <a:solidFill>
                  <a:srgbClr val="000000"/>
                </a:solidFill>
              </a:rPr>
              <a:t>and </a:t>
            </a:r>
            <a:r>
              <a:rPr lang="en-US" altLang="en-US" b="1">
                <a:solidFill>
                  <a:srgbClr val="3366FF"/>
                </a:solidFill>
              </a:rPr>
              <a:t>Digital Rights Management (DRM)</a:t>
            </a:r>
            <a:r>
              <a:rPr lang="en-US" altLang="en-US">
                <a:solidFill>
                  <a:srgbClr val="3366FF"/>
                </a:solidFill>
              </a:rPr>
              <a:t> </a:t>
            </a:r>
            <a:r>
              <a:rPr lang="en-US" altLang="en-US">
                <a:solidFill>
                  <a:srgbClr val="000000"/>
                </a:solidFill>
              </a:rPr>
              <a:t>movement</a:t>
            </a:r>
            <a:endParaRPr lang="en-US" altLang="en-US" sz="800">
              <a:solidFill>
                <a:srgbClr val="000000"/>
              </a:solidFill>
            </a:endParaRPr>
          </a:p>
          <a:p>
            <a:r>
              <a:rPr lang="en-US" altLang="en-US">
                <a:solidFill>
                  <a:srgbClr val="000000"/>
                </a:solidFill>
              </a:rPr>
              <a:t>Started by </a:t>
            </a:r>
            <a:r>
              <a:rPr lang="en-US" altLang="en-US" b="1">
                <a:solidFill>
                  <a:srgbClr val="3366FF"/>
                </a:solidFill>
              </a:rPr>
              <a:t>Free Software Foundation (FSF)</a:t>
            </a:r>
            <a:r>
              <a:rPr lang="en-US" altLang="en-US">
                <a:solidFill>
                  <a:srgbClr val="000000"/>
                </a:solidFill>
              </a:rPr>
              <a:t>, which has </a:t>
            </a:r>
            <a:r>
              <a:rPr lang="ja-JP" altLang="en-US">
                <a:solidFill>
                  <a:srgbClr val="000000"/>
                </a:solidFill>
              </a:rPr>
              <a:t>“</a:t>
            </a:r>
            <a:r>
              <a:rPr lang="en-US" altLang="ja-JP">
                <a:solidFill>
                  <a:srgbClr val="000000"/>
                </a:solidFill>
              </a:rPr>
              <a:t>copyleft</a:t>
            </a:r>
            <a:r>
              <a:rPr lang="ja-JP" altLang="en-US">
                <a:solidFill>
                  <a:srgbClr val="000000"/>
                </a:solidFill>
              </a:rPr>
              <a:t>”</a:t>
            </a:r>
            <a:r>
              <a:rPr lang="en-US" altLang="ja-JP">
                <a:solidFill>
                  <a:srgbClr val="000000"/>
                </a:solidFill>
              </a:rPr>
              <a:t> </a:t>
            </a:r>
            <a:r>
              <a:rPr lang="en-US" altLang="ja-JP" b="1">
                <a:solidFill>
                  <a:srgbClr val="3366FF"/>
                </a:solidFill>
              </a:rPr>
              <a:t>GNU Public License (GPL)</a:t>
            </a:r>
          </a:p>
          <a:p>
            <a:pPr lvl="1"/>
            <a:r>
              <a:rPr lang="en-US" altLang="en-US" sz="1600"/>
              <a:t>Free software and open-source software are two different ideas championed by different groups of people</a:t>
            </a:r>
          </a:p>
          <a:p>
            <a:pPr lvl="2"/>
            <a:r>
              <a:rPr lang="en-US" altLang="en-US" sz="1600">
                <a:solidFill>
                  <a:srgbClr val="663300"/>
                </a:solidFill>
              </a:rPr>
              <a:t>http://gnu.org/philosophy/open-source-misses-the-point.html/</a:t>
            </a:r>
            <a:endParaRPr lang="en-US" altLang="en-US" sz="1600" b="1">
              <a:solidFill>
                <a:srgbClr val="663300"/>
              </a:solidFill>
            </a:endParaRPr>
          </a:p>
          <a:p>
            <a:r>
              <a:rPr lang="en-US" altLang="en-US">
                <a:solidFill>
                  <a:srgbClr val="000000"/>
                </a:solidFill>
              </a:rPr>
              <a:t>Examples include </a:t>
            </a:r>
            <a:r>
              <a:rPr lang="en-US" altLang="en-US" b="1">
                <a:solidFill>
                  <a:srgbClr val="3366FF"/>
                </a:solidFill>
              </a:rPr>
              <a:t>GNU/Linux</a:t>
            </a:r>
            <a:r>
              <a:rPr lang="en-US" altLang="en-US"/>
              <a:t> and </a:t>
            </a:r>
            <a:r>
              <a:rPr lang="en-US" altLang="en-US" b="1">
                <a:solidFill>
                  <a:srgbClr val="3366FF"/>
                </a:solidFill>
              </a:rPr>
              <a:t>BSD UNIX</a:t>
            </a:r>
            <a:r>
              <a:rPr lang="en-US" altLang="en-US">
                <a:solidFill>
                  <a:srgbClr val="3366FF"/>
                </a:solidFill>
              </a:rPr>
              <a:t> </a:t>
            </a:r>
            <a:r>
              <a:rPr lang="en-US" altLang="en-US">
                <a:solidFill>
                  <a:srgbClr val="000000"/>
                </a:solidFill>
              </a:rPr>
              <a:t>(including core of </a:t>
            </a:r>
            <a:r>
              <a:rPr lang="en-US" altLang="en-US" b="1">
                <a:solidFill>
                  <a:srgbClr val="3366FF"/>
                </a:solidFill>
              </a:rPr>
              <a:t>Mac OS X</a:t>
            </a:r>
            <a:r>
              <a:rPr lang="en-US" altLang="en-US">
                <a:solidFill>
                  <a:srgbClr val="000000"/>
                </a:solidFill>
              </a:rPr>
              <a:t>), and many more</a:t>
            </a:r>
          </a:p>
          <a:p>
            <a:r>
              <a:rPr lang="en-US" altLang="en-US">
                <a:solidFill>
                  <a:srgbClr val="000000"/>
                </a:solidFill>
              </a:rPr>
              <a:t>Can use VMM like VMware Player (Free on Windows), Virtualbox (open source and free on many platforms - </a:t>
            </a:r>
            <a:r>
              <a:rPr lang="en-US" altLang="en-US"/>
              <a:t>http://www.virtualbox.com) </a:t>
            </a:r>
          </a:p>
          <a:p>
            <a:pPr lvl="1"/>
            <a:r>
              <a:rPr lang="en-US" altLang="en-US">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F4551B4-C27D-4633-AC08-1715F9528D7F}"/>
                  </a:ext>
                </a:extLst>
              </p14:cNvPr>
              <p14:cNvContentPartPr/>
              <p14:nvPr/>
            </p14:nvContentPartPr>
            <p14:xfrm>
              <a:off x="2139320" y="3319118"/>
              <a:ext cx="5229360" cy="971280"/>
            </p14:xfrm>
          </p:contentPart>
        </mc:Choice>
        <mc:Fallback xmlns="">
          <p:pic>
            <p:nvPicPr>
              <p:cNvPr id="11" name="Ink 10">
                <a:extLst>
                  <a:ext uri="{FF2B5EF4-FFF2-40B4-BE49-F238E27FC236}">
                    <a16:creationId xmlns:a16="http://schemas.microsoft.com/office/drawing/2014/main" id="{8F4551B4-C27D-4633-AC08-1715F9528D7F}"/>
                  </a:ext>
                </a:extLst>
              </p:cNvPr>
              <p:cNvPicPr/>
              <p:nvPr/>
            </p:nvPicPr>
            <p:blipFill>
              <a:blip r:embed="rId5"/>
              <a:stretch>
                <a:fillRect/>
              </a:stretch>
            </p:blipFill>
            <p:spPr>
              <a:xfrm>
                <a:off x="2135000" y="3314798"/>
                <a:ext cx="5238000" cy="979920"/>
              </a:xfrm>
              <a:prstGeom prst="rect">
                <a:avLst/>
              </a:prstGeom>
            </p:spPr>
          </p:pic>
        </mc:Fallback>
      </mc:AlternateContent>
      <p:grpSp>
        <p:nvGrpSpPr>
          <p:cNvPr id="17" name="Group 16">
            <a:extLst>
              <a:ext uri="{FF2B5EF4-FFF2-40B4-BE49-F238E27FC236}">
                <a16:creationId xmlns:a16="http://schemas.microsoft.com/office/drawing/2014/main" id="{CEB68B60-A6AA-440B-880D-532C419A1226}"/>
              </a:ext>
            </a:extLst>
          </p:cNvPr>
          <p:cNvGrpSpPr/>
          <p:nvPr/>
        </p:nvGrpSpPr>
        <p:grpSpPr>
          <a:xfrm>
            <a:off x="3321200" y="1391318"/>
            <a:ext cx="4506480" cy="3705120"/>
            <a:chOff x="3321200" y="1391318"/>
            <a:chExt cx="4506480" cy="3705120"/>
          </a:xfrm>
        </p:grpSpPr>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A8C7EF0-4CF4-4578-A639-5E7C8A964DB6}"/>
                    </a:ext>
                  </a:extLst>
                </p14:cNvPr>
                <p14:cNvContentPartPr/>
                <p14:nvPr/>
              </p14:nvContentPartPr>
              <p14:xfrm>
                <a:off x="7114880" y="2676878"/>
                <a:ext cx="431280" cy="2150640"/>
              </p14:xfrm>
            </p:contentPart>
          </mc:Choice>
          <mc:Fallback xmlns="">
            <p:pic>
              <p:nvPicPr>
                <p:cNvPr id="2" name="Ink 1">
                  <a:extLst>
                    <a:ext uri="{FF2B5EF4-FFF2-40B4-BE49-F238E27FC236}">
                      <a16:creationId xmlns:a16="http://schemas.microsoft.com/office/drawing/2014/main" id="{9A8C7EF0-4CF4-4578-A639-5E7C8A964DB6}"/>
                    </a:ext>
                  </a:extLst>
                </p:cNvPr>
                <p:cNvPicPr/>
                <p:nvPr/>
              </p:nvPicPr>
              <p:blipFill>
                <a:blip r:embed="rId7"/>
                <a:stretch>
                  <a:fillRect/>
                </a:stretch>
              </p:blipFill>
              <p:spPr>
                <a:xfrm>
                  <a:off x="7110560" y="2672558"/>
                  <a:ext cx="439920" cy="2159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17F7FB14-076E-4BED-8188-213B9A5250C4}"/>
                    </a:ext>
                  </a:extLst>
                </p14:cNvPr>
                <p14:cNvContentPartPr/>
                <p14:nvPr/>
              </p14:nvContentPartPr>
              <p14:xfrm>
                <a:off x="7402880" y="2675438"/>
                <a:ext cx="360" cy="360"/>
              </p14:xfrm>
            </p:contentPart>
          </mc:Choice>
          <mc:Fallback xmlns="">
            <p:pic>
              <p:nvPicPr>
                <p:cNvPr id="3" name="Ink 2">
                  <a:extLst>
                    <a:ext uri="{FF2B5EF4-FFF2-40B4-BE49-F238E27FC236}">
                      <a16:creationId xmlns:a16="http://schemas.microsoft.com/office/drawing/2014/main" id="{17F7FB14-076E-4BED-8188-213B9A5250C4}"/>
                    </a:ext>
                  </a:extLst>
                </p:cNvPr>
                <p:cNvPicPr/>
                <p:nvPr/>
              </p:nvPicPr>
              <p:blipFill>
                <a:blip r:embed="rId9"/>
                <a:stretch>
                  <a:fillRect/>
                </a:stretch>
              </p:blipFill>
              <p:spPr>
                <a:xfrm>
                  <a:off x="7398560" y="267111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9F844864-3517-40B4-8298-35A979C074A5}"/>
                    </a:ext>
                  </a:extLst>
                </p14:cNvPr>
                <p14:cNvContentPartPr/>
                <p14:nvPr/>
              </p14:nvContentPartPr>
              <p14:xfrm>
                <a:off x="7114160" y="2680478"/>
                <a:ext cx="275040" cy="407520"/>
              </p14:xfrm>
            </p:contentPart>
          </mc:Choice>
          <mc:Fallback xmlns="">
            <p:pic>
              <p:nvPicPr>
                <p:cNvPr id="4" name="Ink 3">
                  <a:extLst>
                    <a:ext uri="{FF2B5EF4-FFF2-40B4-BE49-F238E27FC236}">
                      <a16:creationId xmlns:a16="http://schemas.microsoft.com/office/drawing/2014/main" id="{9F844864-3517-40B4-8298-35A979C074A5}"/>
                    </a:ext>
                  </a:extLst>
                </p:cNvPr>
                <p:cNvPicPr/>
                <p:nvPr/>
              </p:nvPicPr>
              <p:blipFill>
                <a:blip r:embed="rId11"/>
                <a:stretch>
                  <a:fillRect/>
                </a:stretch>
              </p:blipFill>
              <p:spPr>
                <a:xfrm>
                  <a:off x="7109840" y="2676158"/>
                  <a:ext cx="2836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F36A9B83-9E08-4E38-A63B-B910588014F4}"/>
                    </a:ext>
                  </a:extLst>
                </p14:cNvPr>
                <p14:cNvContentPartPr/>
                <p14:nvPr/>
              </p14:nvContentPartPr>
              <p14:xfrm>
                <a:off x="7020920" y="3185558"/>
                <a:ext cx="255600" cy="1404360"/>
              </p14:xfrm>
            </p:contentPart>
          </mc:Choice>
          <mc:Fallback xmlns="">
            <p:pic>
              <p:nvPicPr>
                <p:cNvPr id="6" name="Ink 5">
                  <a:extLst>
                    <a:ext uri="{FF2B5EF4-FFF2-40B4-BE49-F238E27FC236}">
                      <a16:creationId xmlns:a16="http://schemas.microsoft.com/office/drawing/2014/main" id="{F36A9B83-9E08-4E38-A63B-B910588014F4}"/>
                    </a:ext>
                  </a:extLst>
                </p:cNvPr>
                <p:cNvPicPr/>
                <p:nvPr/>
              </p:nvPicPr>
              <p:blipFill>
                <a:blip r:embed="rId13"/>
                <a:stretch>
                  <a:fillRect/>
                </a:stretch>
              </p:blipFill>
              <p:spPr>
                <a:xfrm>
                  <a:off x="7016600" y="3181238"/>
                  <a:ext cx="264240" cy="141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51CA5202-9EDC-48FF-9726-763826316B79}"/>
                    </a:ext>
                  </a:extLst>
                </p14:cNvPr>
                <p14:cNvContentPartPr/>
                <p14:nvPr/>
              </p14:nvContentPartPr>
              <p14:xfrm>
                <a:off x="7001840" y="3624038"/>
                <a:ext cx="261360" cy="236520"/>
              </p14:xfrm>
            </p:contentPart>
          </mc:Choice>
          <mc:Fallback xmlns="">
            <p:pic>
              <p:nvPicPr>
                <p:cNvPr id="7" name="Ink 6">
                  <a:extLst>
                    <a:ext uri="{FF2B5EF4-FFF2-40B4-BE49-F238E27FC236}">
                      <a16:creationId xmlns:a16="http://schemas.microsoft.com/office/drawing/2014/main" id="{51CA5202-9EDC-48FF-9726-763826316B79}"/>
                    </a:ext>
                  </a:extLst>
                </p:cNvPr>
                <p:cNvPicPr/>
                <p:nvPr/>
              </p:nvPicPr>
              <p:blipFill>
                <a:blip r:embed="rId15"/>
                <a:stretch>
                  <a:fillRect/>
                </a:stretch>
              </p:blipFill>
              <p:spPr>
                <a:xfrm>
                  <a:off x="6997520" y="3619718"/>
                  <a:ext cx="270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016E4D36-C70D-4325-B8F5-EA3E2374D60D}"/>
                    </a:ext>
                  </a:extLst>
                </p14:cNvPr>
                <p14:cNvContentPartPr/>
                <p14:nvPr/>
              </p14:nvContentPartPr>
              <p14:xfrm>
                <a:off x="6977720" y="3143438"/>
                <a:ext cx="200880" cy="305640"/>
              </p14:xfrm>
            </p:contentPart>
          </mc:Choice>
          <mc:Fallback xmlns="">
            <p:pic>
              <p:nvPicPr>
                <p:cNvPr id="8" name="Ink 7">
                  <a:extLst>
                    <a:ext uri="{FF2B5EF4-FFF2-40B4-BE49-F238E27FC236}">
                      <a16:creationId xmlns:a16="http://schemas.microsoft.com/office/drawing/2014/main" id="{016E4D36-C70D-4325-B8F5-EA3E2374D60D}"/>
                    </a:ext>
                  </a:extLst>
                </p:cNvPr>
                <p:cNvPicPr/>
                <p:nvPr/>
              </p:nvPicPr>
              <p:blipFill>
                <a:blip r:embed="rId17"/>
                <a:stretch>
                  <a:fillRect/>
                </a:stretch>
              </p:blipFill>
              <p:spPr>
                <a:xfrm>
                  <a:off x="6973400" y="3139118"/>
                  <a:ext cx="2095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EC836007-F05E-4F26-8675-9A8F16C8D9EE}"/>
                    </a:ext>
                  </a:extLst>
                </p14:cNvPr>
                <p14:cNvContentPartPr/>
                <p14:nvPr/>
              </p14:nvContentPartPr>
              <p14:xfrm>
                <a:off x="6947480" y="4281758"/>
                <a:ext cx="200520" cy="257400"/>
              </p14:xfrm>
            </p:contentPart>
          </mc:Choice>
          <mc:Fallback xmlns="">
            <p:pic>
              <p:nvPicPr>
                <p:cNvPr id="9" name="Ink 8">
                  <a:extLst>
                    <a:ext uri="{FF2B5EF4-FFF2-40B4-BE49-F238E27FC236}">
                      <a16:creationId xmlns:a16="http://schemas.microsoft.com/office/drawing/2014/main" id="{EC836007-F05E-4F26-8675-9A8F16C8D9EE}"/>
                    </a:ext>
                  </a:extLst>
                </p:cNvPr>
                <p:cNvPicPr/>
                <p:nvPr/>
              </p:nvPicPr>
              <p:blipFill>
                <a:blip r:embed="rId19"/>
                <a:stretch>
                  <a:fillRect/>
                </a:stretch>
              </p:blipFill>
              <p:spPr>
                <a:xfrm>
                  <a:off x="6943160" y="4277438"/>
                  <a:ext cx="2091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35340BD8-1039-4FC1-B509-7D6E9AEBB2A2}"/>
                    </a:ext>
                  </a:extLst>
                </p14:cNvPr>
                <p14:cNvContentPartPr/>
                <p14:nvPr/>
              </p14:nvContentPartPr>
              <p14:xfrm>
                <a:off x="7185800" y="4445558"/>
                <a:ext cx="641880" cy="650880"/>
              </p14:xfrm>
            </p:contentPart>
          </mc:Choice>
          <mc:Fallback xmlns="">
            <p:pic>
              <p:nvPicPr>
                <p:cNvPr id="13" name="Ink 12">
                  <a:extLst>
                    <a:ext uri="{FF2B5EF4-FFF2-40B4-BE49-F238E27FC236}">
                      <a16:creationId xmlns:a16="http://schemas.microsoft.com/office/drawing/2014/main" id="{35340BD8-1039-4FC1-B509-7D6E9AEBB2A2}"/>
                    </a:ext>
                  </a:extLst>
                </p:cNvPr>
                <p:cNvPicPr/>
                <p:nvPr/>
              </p:nvPicPr>
              <p:blipFill>
                <a:blip r:embed="rId21"/>
                <a:stretch>
                  <a:fillRect/>
                </a:stretch>
              </p:blipFill>
              <p:spPr>
                <a:xfrm>
                  <a:off x="7181480" y="4441238"/>
                  <a:ext cx="65052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01873631-C059-4211-854F-BF886675B25C}"/>
                    </a:ext>
                  </a:extLst>
                </p14:cNvPr>
                <p14:cNvContentPartPr/>
                <p14:nvPr/>
              </p14:nvContentPartPr>
              <p14:xfrm>
                <a:off x="5513600" y="1391318"/>
                <a:ext cx="1078200" cy="681120"/>
              </p14:xfrm>
            </p:contentPart>
          </mc:Choice>
          <mc:Fallback xmlns="">
            <p:pic>
              <p:nvPicPr>
                <p:cNvPr id="15" name="Ink 14">
                  <a:extLst>
                    <a:ext uri="{FF2B5EF4-FFF2-40B4-BE49-F238E27FC236}">
                      <a16:creationId xmlns:a16="http://schemas.microsoft.com/office/drawing/2014/main" id="{01873631-C059-4211-854F-BF886675B25C}"/>
                    </a:ext>
                  </a:extLst>
                </p:cNvPr>
                <p:cNvPicPr/>
                <p:nvPr/>
              </p:nvPicPr>
              <p:blipFill>
                <a:blip r:embed="rId23"/>
                <a:stretch>
                  <a:fillRect/>
                </a:stretch>
              </p:blipFill>
              <p:spPr>
                <a:xfrm>
                  <a:off x="5509280" y="1386998"/>
                  <a:ext cx="108684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C96D6E3C-E525-4036-9C99-7CF30764FDA3}"/>
                    </a:ext>
                  </a:extLst>
                </p14:cNvPr>
                <p14:cNvContentPartPr/>
                <p14:nvPr/>
              </p14:nvContentPartPr>
              <p14:xfrm>
                <a:off x="3321200" y="1415798"/>
                <a:ext cx="2462040" cy="1398600"/>
              </p14:xfrm>
            </p:contentPart>
          </mc:Choice>
          <mc:Fallback xmlns="">
            <p:pic>
              <p:nvPicPr>
                <p:cNvPr id="16" name="Ink 15">
                  <a:extLst>
                    <a:ext uri="{FF2B5EF4-FFF2-40B4-BE49-F238E27FC236}">
                      <a16:creationId xmlns:a16="http://schemas.microsoft.com/office/drawing/2014/main" id="{C96D6E3C-E525-4036-9C99-7CF30764FDA3}"/>
                    </a:ext>
                  </a:extLst>
                </p:cNvPr>
                <p:cNvPicPr/>
                <p:nvPr/>
              </p:nvPicPr>
              <p:blipFill>
                <a:blip r:embed="rId25"/>
                <a:stretch>
                  <a:fillRect/>
                </a:stretch>
              </p:blipFill>
              <p:spPr>
                <a:xfrm>
                  <a:off x="3316880" y="1411478"/>
                  <a:ext cx="2470680" cy="1407240"/>
                </a:xfrm>
                <a:prstGeom prst="rect">
                  <a:avLst/>
                </a:prstGeom>
              </p:spPr>
            </p:pic>
          </mc:Fallback>
        </mc:AlternateContent>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buFont typeface="Monotype Sorts" charset="0"/>
              <a:buChar char="n"/>
              <a:defRPr/>
            </a:pPr>
            <a:r>
              <a:rPr lang="en-US" dirty="0">
                <a:ea typeface="ＭＳ Ｐゴシック" charset="-128"/>
              </a:rPr>
              <a:t>Many similar to standard programming data structures</a:t>
            </a:r>
          </a:p>
          <a:p>
            <a:pPr>
              <a:buFont typeface="Monotype Sorts" charset="0"/>
              <a:buChar char="n"/>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428489201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a:t>Depends on the point of view</a:t>
            </a:r>
          </a:p>
          <a:p>
            <a:r>
              <a:rPr lang="en-US" altLang="en-US"/>
              <a:t>Users want convenience, </a:t>
            </a:r>
            <a:r>
              <a:rPr lang="en-US" altLang="en-US" b="1">
                <a:solidFill>
                  <a:srgbClr val="3366FF"/>
                </a:solidFill>
              </a:rPr>
              <a:t>ease</a:t>
            </a:r>
            <a:r>
              <a:rPr lang="en-US" altLang="en-US">
                <a:solidFill>
                  <a:srgbClr val="3366FF"/>
                </a:solidFill>
              </a:rPr>
              <a:t> </a:t>
            </a:r>
            <a:r>
              <a:rPr lang="en-US" altLang="en-US" b="1">
                <a:solidFill>
                  <a:srgbClr val="3366FF"/>
                </a:solidFill>
              </a:rPr>
              <a:t>of</a:t>
            </a:r>
            <a:r>
              <a:rPr lang="en-US" altLang="en-US">
                <a:solidFill>
                  <a:srgbClr val="3366FF"/>
                </a:solidFill>
              </a:rPr>
              <a:t> </a:t>
            </a:r>
            <a:r>
              <a:rPr lang="en-US" altLang="en-US" b="1">
                <a:solidFill>
                  <a:srgbClr val="3366FF"/>
                </a:solidFill>
              </a:rPr>
              <a:t>use </a:t>
            </a:r>
            <a:r>
              <a:rPr lang="en-US" altLang="en-US"/>
              <a:t>and</a:t>
            </a:r>
            <a:r>
              <a:rPr lang="en-US" altLang="en-US" b="1">
                <a:solidFill>
                  <a:srgbClr val="3366FF"/>
                </a:solidFill>
              </a:rPr>
              <a:t> good performance </a:t>
            </a:r>
          </a:p>
          <a:p>
            <a:pPr lvl="1"/>
            <a:r>
              <a:rPr lang="en-US" altLang="en-US"/>
              <a:t>Don</a:t>
            </a:r>
            <a:r>
              <a:rPr lang="ja-JP" altLang="en-US"/>
              <a:t>’</a:t>
            </a:r>
            <a:r>
              <a:rPr lang="en-US" altLang="ja-JP"/>
              <a:t>t care about </a:t>
            </a:r>
            <a:r>
              <a:rPr lang="en-US" altLang="ja-JP" b="1">
                <a:solidFill>
                  <a:srgbClr val="3366FF"/>
                </a:solidFill>
              </a:rPr>
              <a:t>resource</a:t>
            </a:r>
            <a:r>
              <a:rPr lang="en-US" altLang="ja-JP">
                <a:solidFill>
                  <a:srgbClr val="3366FF"/>
                </a:solidFill>
              </a:rPr>
              <a:t> </a:t>
            </a:r>
            <a:r>
              <a:rPr lang="en-US" altLang="ja-JP" b="1">
                <a:solidFill>
                  <a:srgbClr val="3366FF"/>
                </a:solidFill>
              </a:rPr>
              <a:t>utilization</a:t>
            </a:r>
          </a:p>
          <a:p>
            <a:r>
              <a:rPr lang="en-US" altLang="en-US"/>
              <a:t>But shared computer such as </a:t>
            </a:r>
            <a:r>
              <a:rPr lang="en-US" altLang="en-US" b="1">
                <a:solidFill>
                  <a:srgbClr val="3366FF"/>
                </a:solidFill>
              </a:rPr>
              <a:t>mainframe</a:t>
            </a:r>
            <a:r>
              <a:rPr lang="en-US" altLang="en-US"/>
              <a:t> or </a:t>
            </a:r>
            <a:r>
              <a:rPr lang="en-US" altLang="en-US" b="1">
                <a:solidFill>
                  <a:srgbClr val="3366FF"/>
                </a:solidFill>
              </a:rPr>
              <a:t>minicomputer</a:t>
            </a:r>
            <a:r>
              <a:rPr lang="en-US" altLang="en-US"/>
              <a:t> must keep all users happy</a:t>
            </a:r>
          </a:p>
          <a:p>
            <a:pPr lvl="1"/>
            <a:r>
              <a:rPr lang="en-US" altLang="en-US"/>
              <a:t>Operating system is a </a:t>
            </a:r>
            <a:r>
              <a:rPr lang="en-US" altLang="en-US" b="1">
                <a:solidFill>
                  <a:srgbClr val="3366FF"/>
                </a:solidFill>
              </a:rPr>
              <a:t>resource allocator</a:t>
            </a:r>
            <a:r>
              <a:rPr lang="en-US" altLang="en-US"/>
              <a:t> and </a:t>
            </a:r>
            <a:r>
              <a:rPr lang="en-US" altLang="en-US" b="1">
                <a:solidFill>
                  <a:srgbClr val="3366FF"/>
                </a:solidFill>
              </a:rPr>
              <a:t>control program </a:t>
            </a:r>
            <a:r>
              <a:rPr lang="en-US" altLang="en-US"/>
              <a:t>making efficient use of HW and managing execution of user programs</a:t>
            </a:r>
          </a:p>
          <a:p>
            <a:r>
              <a:rPr lang="en-US" altLang="en-US"/>
              <a:t>Users of dedicate systems such as </a:t>
            </a:r>
            <a:r>
              <a:rPr lang="en-US" altLang="en-US" b="1">
                <a:solidFill>
                  <a:srgbClr val="3366FF"/>
                </a:solidFill>
              </a:rPr>
              <a:t>workstations</a:t>
            </a:r>
            <a:r>
              <a:rPr lang="en-US" altLang="en-US"/>
              <a:t> have dedicated resources but frequently use shared resources from </a:t>
            </a:r>
            <a:r>
              <a:rPr lang="en-US" altLang="en-US" b="1">
                <a:solidFill>
                  <a:srgbClr val="3366FF"/>
                </a:solidFill>
              </a:rPr>
              <a:t>servers</a:t>
            </a:r>
          </a:p>
          <a:p>
            <a:r>
              <a:rPr lang="en-US" altLang="en-US">
                <a:solidFill>
                  <a:srgbClr val="000000"/>
                </a:solidFill>
              </a:rPr>
              <a:t>Mobile devices like smartphones and tables are resource poor,  optimized for usability and battery life</a:t>
            </a:r>
          </a:p>
          <a:p>
            <a:pPr lvl="1"/>
            <a:r>
              <a:rPr lang="en-US" altLang="en-US">
                <a:solidFill>
                  <a:srgbClr val="000000"/>
                </a:solidFill>
              </a:rPr>
              <a:t>Mobile user interfaces such as touch screens, voice recognition</a:t>
            </a:r>
          </a:p>
          <a:p>
            <a:r>
              <a:rPr lang="en-US" altLang="en-US">
                <a:solidFill>
                  <a:srgbClr val="000000"/>
                </a:solidFill>
              </a:rPr>
              <a:t>Some computers have little or no user interface, such as embedded computers in devices and automobiles</a:t>
            </a:r>
          </a:p>
          <a:p>
            <a:pPr lvl="1"/>
            <a:r>
              <a:rPr lang="en-US" altLang="en-US">
                <a:solidFill>
                  <a:srgbClr val="000000"/>
                </a:solidFill>
              </a:rPr>
              <a:t>Run primarily without user intervention</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A9156FB-33FA-4971-BAAF-EA6BD7FFAB11}"/>
                  </a:ext>
                </a:extLst>
              </p14:cNvPr>
              <p14:cNvContentPartPr/>
              <p14:nvPr/>
            </p14:nvContentPartPr>
            <p14:xfrm>
              <a:off x="5255480" y="1244078"/>
              <a:ext cx="2524680" cy="912960"/>
            </p14:xfrm>
          </p:contentPart>
        </mc:Choice>
        <mc:Fallback xmlns="">
          <p:pic>
            <p:nvPicPr>
              <p:cNvPr id="2" name="Ink 1">
                <a:extLst>
                  <a:ext uri="{FF2B5EF4-FFF2-40B4-BE49-F238E27FC236}">
                    <a16:creationId xmlns:a16="http://schemas.microsoft.com/office/drawing/2014/main" id="{8A9156FB-33FA-4971-BAAF-EA6BD7FFAB11}"/>
                  </a:ext>
                </a:extLst>
              </p:cNvPr>
              <p:cNvPicPr/>
              <p:nvPr/>
            </p:nvPicPr>
            <p:blipFill>
              <a:blip r:embed="rId3"/>
              <a:stretch>
                <a:fillRect/>
              </a:stretch>
            </p:blipFill>
            <p:spPr>
              <a:xfrm>
                <a:off x="5251160" y="1239758"/>
                <a:ext cx="2533320" cy="921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8497997-C63E-4EFA-843C-259EAEA1D747}"/>
                  </a:ext>
                </a:extLst>
              </p14:cNvPr>
              <p14:cNvContentPartPr/>
              <p14:nvPr/>
            </p14:nvContentPartPr>
            <p14:xfrm>
              <a:off x="3512000" y="1132478"/>
              <a:ext cx="1611720" cy="896760"/>
            </p14:xfrm>
          </p:contentPart>
        </mc:Choice>
        <mc:Fallback xmlns="">
          <p:pic>
            <p:nvPicPr>
              <p:cNvPr id="3" name="Ink 2">
                <a:extLst>
                  <a:ext uri="{FF2B5EF4-FFF2-40B4-BE49-F238E27FC236}">
                    <a16:creationId xmlns:a16="http://schemas.microsoft.com/office/drawing/2014/main" id="{28497997-C63E-4EFA-843C-259EAEA1D747}"/>
                  </a:ext>
                </a:extLst>
              </p:cNvPr>
              <p:cNvPicPr/>
              <p:nvPr/>
            </p:nvPicPr>
            <p:blipFill>
              <a:blip r:embed="rId5"/>
              <a:stretch>
                <a:fillRect/>
              </a:stretch>
            </p:blipFill>
            <p:spPr>
              <a:xfrm>
                <a:off x="3507680" y="1128158"/>
                <a:ext cx="1620360" cy="90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F4E77DA-C877-430A-903F-8935D93F5D3A}"/>
                  </a:ext>
                </a:extLst>
              </p14:cNvPr>
              <p14:cNvContentPartPr/>
              <p14:nvPr/>
            </p14:nvContentPartPr>
            <p14:xfrm>
              <a:off x="4158560" y="1764638"/>
              <a:ext cx="196560" cy="270360"/>
            </p14:xfrm>
          </p:contentPart>
        </mc:Choice>
        <mc:Fallback xmlns="">
          <p:pic>
            <p:nvPicPr>
              <p:cNvPr id="4" name="Ink 3">
                <a:extLst>
                  <a:ext uri="{FF2B5EF4-FFF2-40B4-BE49-F238E27FC236}">
                    <a16:creationId xmlns:a16="http://schemas.microsoft.com/office/drawing/2014/main" id="{BF4E77DA-C877-430A-903F-8935D93F5D3A}"/>
                  </a:ext>
                </a:extLst>
              </p:cNvPr>
              <p:cNvPicPr/>
              <p:nvPr/>
            </p:nvPicPr>
            <p:blipFill>
              <a:blip r:embed="rId7"/>
              <a:stretch>
                <a:fillRect/>
              </a:stretch>
            </p:blipFill>
            <p:spPr>
              <a:xfrm>
                <a:off x="4154240" y="1760318"/>
                <a:ext cx="2052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7E9818C0-F66C-40A6-9E86-76C1B9126462}"/>
                  </a:ext>
                </a:extLst>
              </p14:cNvPr>
              <p14:cNvContentPartPr/>
              <p14:nvPr/>
            </p14:nvContentPartPr>
            <p14:xfrm>
              <a:off x="5512520" y="1889918"/>
              <a:ext cx="894240" cy="316080"/>
            </p14:xfrm>
          </p:contentPart>
        </mc:Choice>
        <mc:Fallback xmlns="">
          <p:pic>
            <p:nvPicPr>
              <p:cNvPr id="5" name="Ink 4">
                <a:extLst>
                  <a:ext uri="{FF2B5EF4-FFF2-40B4-BE49-F238E27FC236}">
                    <a16:creationId xmlns:a16="http://schemas.microsoft.com/office/drawing/2014/main" id="{7E9818C0-F66C-40A6-9E86-76C1B9126462}"/>
                  </a:ext>
                </a:extLst>
              </p:cNvPr>
              <p:cNvPicPr/>
              <p:nvPr/>
            </p:nvPicPr>
            <p:blipFill>
              <a:blip r:embed="rId9"/>
              <a:stretch>
                <a:fillRect/>
              </a:stretch>
            </p:blipFill>
            <p:spPr>
              <a:xfrm>
                <a:off x="5508200" y="1885598"/>
                <a:ext cx="902880" cy="324720"/>
              </a:xfrm>
              <a:prstGeom prst="rect">
                <a:avLst/>
              </a:prstGeom>
            </p:spPr>
          </p:pic>
        </mc:Fallback>
      </mc:AlternateContent>
      <p:grpSp>
        <p:nvGrpSpPr>
          <p:cNvPr id="8" name="Group 7">
            <a:extLst>
              <a:ext uri="{FF2B5EF4-FFF2-40B4-BE49-F238E27FC236}">
                <a16:creationId xmlns:a16="http://schemas.microsoft.com/office/drawing/2014/main" id="{274B629E-7EEF-4EBC-8C01-C0904D23564C}"/>
              </a:ext>
            </a:extLst>
          </p:cNvPr>
          <p:cNvGrpSpPr/>
          <p:nvPr/>
        </p:nvGrpSpPr>
        <p:grpSpPr>
          <a:xfrm>
            <a:off x="1114040" y="2860838"/>
            <a:ext cx="391320" cy="930240"/>
            <a:chOff x="1114040" y="2860838"/>
            <a:chExt cx="391320" cy="930240"/>
          </a:xfrm>
        </p:grpSpPr>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28D23294-AAAF-4031-A878-817F8977C54B}"/>
                    </a:ext>
                  </a:extLst>
                </p14:cNvPr>
                <p14:cNvContentPartPr/>
                <p14:nvPr/>
              </p14:nvContentPartPr>
              <p14:xfrm>
                <a:off x="1379720" y="2860838"/>
                <a:ext cx="19800" cy="8280"/>
              </p14:xfrm>
            </p:contentPart>
          </mc:Choice>
          <mc:Fallback xmlns="">
            <p:pic>
              <p:nvPicPr>
                <p:cNvPr id="6" name="Ink 5">
                  <a:extLst>
                    <a:ext uri="{FF2B5EF4-FFF2-40B4-BE49-F238E27FC236}">
                      <a16:creationId xmlns:a16="http://schemas.microsoft.com/office/drawing/2014/main" id="{28D23294-AAAF-4031-A878-817F8977C54B}"/>
                    </a:ext>
                  </a:extLst>
                </p:cNvPr>
                <p:cNvPicPr/>
                <p:nvPr/>
              </p:nvPicPr>
              <p:blipFill>
                <a:blip r:embed="rId11"/>
                <a:stretch>
                  <a:fillRect/>
                </a:stretch>
              </p:blipFill>
              <p:spPr>
                <a:xfrm>
                  <a:off x="1375400" y="2856518"/>
                  <a:ext cx="284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B2455E0A-1ED2-4928-8208-456176E5126A}"/>
                    </a:ext>
                  </a:extLst>
                </p14:cNvPr>
                <p14:cNvContentPartPr/>
                <p14:nvPr/>
              </p14:nvContentPartPr>
              <p14:xfrm>
                <a:off x="1114040" y="2860838"/>
                <a:ext cx="391320" cy="930240"/>
              </p14:xfrm>
            </p:contentPart>
          </mc:Choice>
          <mc:Fallback xmlns="">
            <p:pic>
              <p:nvPicPr>
                <p:cNvPr id="7" name="Ink 6">
                  <a:extLst>
                    <a:ext uri="{FF2B5EF4-FFF2-40B4-BE49-F238E27FC236}">
                      <a16:creationId xmlns:a16="http://schemas.microsoft.com/office/drawing/2014/main" id="{B2455E0A-1ED2-4928-8208-456176E5126A}"/>
                    </a:ext>
                  </a:extLst>
                </p:cNvPr>
                <p:cNvPicPr/>
                <p:nvPr/>
              </p:nvPicPr>
              <p:blipFill>
                <a:blip r:embed="rId13"/>
                <a:stretch>
                  <a:fillRect/>
                </a:stretch>
              </p:blipFill>
              <p:spPr>
                <a:xfrm>
                  <a:off x="1109720" y="2856518"/>
                  <a:ext cx="399960" cy="938880"/>
                </a:xfrm>
                <a:prstGeom prst="rect">
                  <a:avLst/>
                </a:prstGeom>
              </p:spPr>
            </p:pic>
          </mc:Fallback>
        </mc:AlternateContent>
      </p:grpSp>
      <p:grpSp>
        <p:nvGrpSpPr>
          <p:cNvPr id="12" name="Group 11">
            <a:extLst>
              <a:ext uri="{FF2B5EF4-FFF2-40B4-BE49-F238E27FC236}">
                <a16:creationId xmlns:a16="http://schemas.microsoft.com/office/drawing/2014/main" id="{BEB60DA8-34C3-4C7D-A754-F8D171C3421C}"/>
              </a:ext>
            </a:extLst>
          </p:cNvPr>
          <p:cNvGrpSpPr/>
          <p:nvPr/>
        </p:nvGrpSpPr>
        <p:grpSpPr>
          <a:xfrm>
            <a:off x="3902960" y="3177638"/>
            <a:ext cx="4146480" cy="55440"/>
            <a:chOff x="3902960" y="3177638"/>
            <a:chExt cx="4146480" cy="55440"/>
          </a:xfrm>
        </p:grpSpPr>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D4E9B268-D458-4215-B92C-EED4AE4F16EE}"/>
                    </a:ext>
                  </a:extLst>
                </p14:cNvPr>
                <p14:cNvContentPartPr/>
                <p14:nvPr/>
              </p14:nvContentPartPr>
              <p14:xfrm>
                <a:off x="3902960" y="3179438"/>
                <a:ext cx="2040120" cy="53640"/>
              </p14:xfrm>
            </p:contentPart>
          </mc:Choice>
          <mc:Fallback xmlns="">
            <p:pic>
              <p:nvPicPr>
                <p:cNvPr id="9" name="Ink 8">
                  <a:extLst>
                    <a:ext uri="{FF2B5EF4-FFF2-40B4-BE49-F238E27FC236}">
                      <a16:creationId xmlns:a16="http://schemas.microsoft.com/office/drawing/2014/main" id="{D4E9B268-D458-4215-B92C-EED4AE4F16EE}"/>
                    </a:ext>
                  </a:extLst>
                </p:cNvPr>
                <p:cNvPicPr/>
                <p:nvPr/>
              </p:nvPicPr>
              <p:blipFill>
                <a:blip r:embed="rId15"/>
                <a:stretch>
                  <a:fillRect/>
                </a:stretch>
              </p:blipFill>
              <p:spPr>
                <a:xfrm>
                  <a:off x="3898640" y="3175118"/>
                  <a:ext cx="2048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2477D01E-844C-4457-A98D-414E32E005E1}"/>
                    </a:ext>
                  </a:extLst>
                </p14:cNvPr>
                <p14:cNvContentPartPr/>
                <p14:nvPr/>
              </p14:nvContentPartPr>
              <p14:xfrm>
                <a:off x="6402800" y="3179438"/>
                <a:ext cx="19800" cy="360"/>
              </p14:xfrm>
            </p:contentPart>
          </mc:Choice>
          <mc:Fallback xmlns="">
            <p:pic>
              <p:nvPicPr>
                <p:cNvPr id="10" name="Ink 9">
                  <a:extLst>
                    <a:ext uri="{FF2B5EF4-FFF2-40B4-BE49-F238E27FC236}">
                      <a16:creationId xmlns:a16="http://schemas.microsoft.com/office/drawing/2014/main" id="{2477D01E-844C-4457-A98D-414E32E005E1}"/>
                    </a:ext>
                  </a:extLst>
                </p:cNvPr>
                <p:cNvPicPr/>
                <p:nvPr/>
              </p:nvPicPr>
              <p:blipFill>
                <a:blip r:embed="rId17"/>
                <a:stretch>
                  <a:fillRect/>
                </a:stretch>
              </p:blipFill>
              <p:spPr>
                <a:xfrm>
                  <a:off x="6398480" y="3175118"/>
                  <a:ext cx="284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0CFC2F4-79A5-4A56-A1D9-AD5C1DA791DA}"/>
                    </a:ext>
                  </a:extLst>
                </p14:cNvPr>
                <p14:cNvContentPartPr/>
                <p14:nvPr/>
              </p14:nvContentPartPr>
              <p14:xfrm>
                <a:off x="6404960" y="3177638"/>
                <a:ext cx="1644480" cy="47880"/>
              </p14:xfrm>
            </p:contentPart>
          </mc:Choice>
          <mc:Fallback xmlns="">
            <p:pic>
              <p:nvPicPr>
                <p:cNvPr id="11" name="Ink 10">
                  <a:extLst>
                    <a:ext uri="{FF2B5EF4-FFF2-40B4-BE49-F238E27FC236}">
                      <a16:creationId xmlns:a16="http://schemas.microsoft.com/office/drawing/2014/main" id="{70CFC2F4-79A5-4A56-A1D9-AD5C1DA791DA}"/>
                    </a:ext>
                  </a:extLst>
                </p:cNvPr>
                <p:cNvPicPr/>
                <p:nvPr/>
              </p:nvPicPr>
              <p:blipFill>
                <a:blip r:embed="rId19"/>
                <a:stretch>
                  <a:fillRect/>
                </a:stretch>
              </p:blipFill>
              <p:spPr>
                <a:xfrm>
                  <a:off x="6400640" y="3173318"/>
                  <a:ext cx="1653120" cy="5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BB3D6AE3-6FE2-43B2-B3CD-1E4950413341}"/>
                  </a:ext>
                </a:extLst>
              </p14:cNvPr>
              <p14:cNvContentPartPr/>
              <p14:nvPr/>
            </p14:nvContentPartPr>
            <p14:xfrm>
              <a:off x="621920" y="3432158"/>
              <a:ext cx="469800" cy="1049760"/>
            </p14:xfrm>
          </p:contentPart>
        </mc:Choice>
        <mc:Fallback xmlns="">
          <p:pic>
            <p:nvPicPr>
              <p:cNvPr id="13" name="Ink 12">
                <a:extLst>
                  <a:ext uri="{FF2B5EF4-FFF2-40B4-BE49-F238E27FC236}">
                    <a16:creationId xmlns:a16="http://schemas.microsoft.com/office/drawing/2014/main" id="{BB3D6AE3-6FE2-43B2-B3CD-1E4950413341}"/>
                  </a:ext>
                </a:extLst>
              </p:cNvPr>
              <p:cNvPicPr/>
              <p:nvPr/>
            </p:nvPicPr>
            <p:blipFill>
              <a:blip r:embed="rId21"/>
              <a:stretch>
                <a:fillRect/>
              </a:stretch>
            </p:blipFill>
            <p:spPr>
              <a:xfrm>
                <a:off x="617600" y="3427838"/>
                <a:ext cx="478440" cy="1058400"/>
              </a:xfrm>
              <a:prstGeom prst="rect">
                <a:avLst/>
              </a:prstGeom>
            </p:spPr>
          </p:pic>
        </mc:Fallback>
      </mc:AlternateContent>
      <p:grpSp>
        <p:nvGrpSpPr>
          <p:cNvPr id="16" name="Group 15">
            <a:extLst>
              <a:ext uri="{FF2B5EF4-FFF2-40B4-BE49-F238E27FC236}">
                <a16:creationId xmlns:a16="http://schemas.microsoft.com/office/drawing/2014/main" id="{18C67A96-A5B6-4A04-BCF9-D8A133A81267}"/>
              </a:ext>
            </a:extLst>
          </p:cNvPr>
          <p:cNvGrpSpPr/>
          <p:nvPr/>
        </p:nvGrpSpPr>
        <p:grpSpPr>
          <a:xfrm>
            <a:off x="4761560" y="4774958"/>
            <a:ext cx="3448800" cy="780840"/>
            <a:chOff x="4761560" y="4774958"/>
            <a:chExt cx="3448800" cy="78084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912B8910-CFC1-4314-9CC2-316F764A0D30}"/>
                    </a:ext>
                  </a:extLst>
                </p14:cNvPr>
                <p14:cNvContentPartPr/>
                <p14:nvPr/>
              </p14:nvContentPartPr>
              <p14:xfrm>
                <a:off x="4761560" y="4821758"/>
                <a:ext cx="1366200" cy="720360"/>
              </p14:xfrm>
            </p:contentPart>
          </mc:Choice>
          <mc:Fallback xmlns="">
            <p:pic>
              <p:nvPicPr>
                <p:cNvPr id="14" name="Ink 13">
                  <a:extLst>
                    <a:ext uri="{FF2B5EF4-FFF2-40B4-BE49-F238E27FC236}">
                      <a16:creationId xmlns:a16="http://schemas.microsoft.com/office/drawing/2014/main" id="{912B8910-CFC1-4314-9CC2-316F764A0D30}"/>
                    </a:ext>
                  </a:extLst>
                </p:cNvPr>
                <p:cNvPicPr/>
                <p:nvPr/>
              </p:nvPicPr>
              <p:blipFill>
                <a:blip r:embed="rId23"/>
                <a:stretch>
                  <a:fillRect/>
                </a:stretch>
              </p:blipFill>
              <p:spPr>
                <a:xfrm>
                  <a:off x="4757240" y="4817438"/>
                  <a:ext cx="1374840" cy="72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CC66FBD7-0A46-4267-8573-EFDB7FE2A585}"/>
                    </a:ext>
                  </a:extLst>
                </p14:cNvPr>
                <p14:cNvContentPartPr/>
                <p14:nvPr/>
              </p14:nvContentPartPr>
              <p14:xfrm>
                <a:off x="6141800" y="4774958"/>
                <a:ext cx="2068560" cy="780840"/>
              </p14:xfrm>
            </p:contentPart>
          </mc:Choice>
          <mc:Fallback xmlns="">
            <p:pic>
              <p:nvPicPr>
                <p:cNvPr id="15" name="Ink 14">
                  <a:extLst>
                    <a:ext uri="{FF2B5EF4-FFF2-40B4-BE49-F238E27FC236}">
                      <a16:creationId xmlns:a16="http://schemas.microsoft.com/office/drawing/2014/main" id="{CC66FBD7-0A46-4267-8573-EFDB7FE2A585}"/>
                    </a:ext>
                  </a:extLst>
                </p:cNvPr>
                <p:cNvPicPr/>
                <p:nvPr/>
              </p:nvPicPr>
              <p:blipFill>
                <a:blip r:embed="rId25"/>
                <a:stretch>
                  <a:fillRect/>
                </a:stretch>
              </p:blipFill>
              <p:spPr>
                <a:xfrm>
                  <a:off x="6137480" y="4770638"/>
                  <a:ext cx="2077200" cy="789480"/>
                </a:xfrm>
                <a:prstGeom prst="rect">
                  <a:avLst/>
                </a:prstGeom>
              </p:spPr>
            </p:pic>
          </mc:Fallback>
        </mc:AlternateContent>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724F1505508C40B68AECB9DD3BDACC" ma:contentTypeVersion="0" ma:contentTypeDescription="Create a new document." ma:contentTypeScope="" ma:versionID="97c9c91a431ce725b83135a79c30868e">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4734D0-3727-46F1-A6E0-BF8F7E6FF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EA76775-FCD5-45DB-A957-49C050715042}">
  <ds:schemaRefs>
    <ds:schemaRef ds:uri="http://schemas.microsoft.com/sharepoint/v3/contenttype/forms"/>
  </ds:schemaRefs>
</ds:datastoreItem>
</file>

<file path=customXml/itemProps3.xml><?xml version="1.0" encoding="utf-8"?>
<ds:datastoreItem xmlns:ds="http://schemas.openxmlformats.org/officeDocument/2006/customXml" ds:itemID="{9E4DB4CB-7356-4F76-802F-7081B32301F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OS8</Template>
  <TotalTime>11220</TotalTime>
  <Words>4333</Words>
  <Application>Microsoft Office PowerPoint</Application>
  <PresentationFormat>On-screen Show (4:3)</PresentationFormat>
  <Paragraphs>524</Paragraphs>
  <Slides>75</Slides>
  <Notes>62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Computer Startup</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Hamza Farooq</cp:lastModifiedBy>
  <cp:revision>247</cp:revision>
  <cp:lastPrinted>2001-06-14T13:58:17Z</cp:lastPrinted>
  <dcterms:created xsi:type="dcterms:W3CDTF">2011-01-13T23:43:38Z</dcterms:created>
  <dcterms:modified xsi:type="dcterms:W3CDTF">2021-01-18T13:59:38Z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0x010100D7724F1505508C40B68AECB9DD3BDACC</vt:lpwstr>
  </property>
</Properties>
</file>